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92" r:id="rId2"/>
    <p:sldId id="257" r:id="rId3"/>
    <p:sldId id="263" r:id="rId4"/>
    <p:sldId id="297" r:id="rId5"/>
    <p:sldId id="293" r:id="rId6"/>
    <p:sldId id="298" r:id="rId7"/>
    <p:sldId id="302" r:id="rId8"/>
    <p:sldId id="300" r:id="rId9"/>
    <p:sldId id="303" r:id="rId10"/>
    <p:sldId id="294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25" r:id="rId23"/>
    <p:sldId id="316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17" r:id="rId32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74" userDrawn="1">
          <p15:clr>
            <a:srgbClr val="A4A3A4"/>
          </p15:clr>
        </p15:guide>
        <p15:guide id="3" pos="3386" userDrawn="1">
          <p15:clr>
            <a:srgbClr val="A4A3A4"/>
          </p15:clr>
        </p15:guide>
        <p15:guide id="4" pos="5518" userDrawn="1">
          <p15:clr>
            <a:srgbClr val="A4A3A4"/>
          </p15:clr>
        </p15:guide>
        <p15:guide id="5" pos="7378" userDrawn="1">
          <p15:clr>
            <a:srgbClr val="A4A3A4"/>
          </p15:clr>
        </p15:guide>
        <p15:guide id="6" orient="horz" pos="37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555"/>
    <a:srgbClr val="014099"/>
    <a:srgbClr val="3A90CD"/>
    <a:srgbClr val="004098"/>
    <a:srgbClr val="153889"/>
    <a:srgbClr val="224992"/>
    <a:srgbClr val="8B2842"/>
    <a:srgbClr val="F15929"/>
    <a:srgbClr val="FDBE12"/>
    <a:srgbClr val="E1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DE4B37-FC7D-4D38-99A3-4AD04DFA4438}" v="19" dt="2022-11-05T08:02:17.260"/>
    <p1510:client id="{CDA9EAD8-E023-4910-9D8A-1375DB7A51C0}" v="1" dt="2022-11-05T07:23:42.209"/>
    <p1510:client id="{F793DC74-9F44-4CB0-A59D-936F0FCB1841}" v="6" dt="2022-11-05T07:26:09.9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75" autoAdjust="0"/>
    <p:restoredTop sz="74909" autoAdjust="0"/>
  </p:normalViewPr>
  <p:slideViewPr>
    <p:cSldViewPr snapToGrid="0">
      <p:cViewPr varScale="1">
        <p:scale>
          <a:sx n="121" d="100"/>
          <a:sy n="121" d="100"/>
        </p:scale>
        <p:origin x="1644" y="76"/>
      </p:cViewPr>
      <p:guideLst>
        <p:guide orient="horz" pos="2160"/>
        <p:guide pos="574"/>
        <p:guide pos="3386"/>
        <p:guide pos="5518"/>
        <p:guide pos="7378"/>
        <p:guide orient="horz" pos="374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이상호" userId="39c9410a-5962-48fe-9b04-60371379acd7" providerId="ADAL" clId="{045CD249-4F74-4DA7-80A2-9960BC9C4B01}"/>
    <pc:docChg chg="undo custSel modSld modMainMaster">
      <pc:chgData name="이상호" userId="39c9410a-5962-48fe-9b04-60371379acd7" providerId="ADAL" clId="{045CD249-4F74-4DA7-80A2-9960BC9C4B01}" dt="2021-12-18T18:33:52.577" v="235" actId="207"/>
      <pc:docMkLst>
        <pc:docMk/>
      </pc:docMkLst>
      <pc:sldChg chg="addSp delSp modSp mod">
        <pc:chgData name="이상호" userId="39c9410a-5962-48fe-9b04-60371379acd7" providerId="ADAL" clId="{045CD249-4F74-4DA7-80A2-9960BC9C4B01}" dt="2021-12-18T18:29:22.866" v="174" actId="207"/>
        <pc:sldMkLst>
          <pc:docMk/>
          <pc:sldMk cId="250741259" sldId="256"/>
        </pc:sldMkLst>
        <pc:spChg chg="mod">
          <ac:chgData name="이상호" userId="39c9410a-5962-48fe-9b04-60371379acd7" providerId="ADAL" clId="{045CD249-4F74-4DA7-80A2-9960BC9C4B01}" dt="2021-12-18T18:28:01.993" v="151" actId="207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045CD249-4F74-4DA7-80A2-9960BC9C4B01}" dt="2021-12-18T18:29:22.866" v="174" actId="207"/>
          <ac:spMkLst>
            <pc:docMk/>
            <pc:sldMk cId="250741259" sldId="256"/>
            <ac:spMk id="8" creationId="{4BA336E2-D3C9-4740-AD1C-2A18BC690475}"/>
          </ac:spMkLst>
        </pc:spChg>
        <pc:picChg chg="del">
          <ac:chgData name="이상호" userId="39c9410a-5962-48fe-9b04-60371379acd7" providerId="ADAL" clId="{045CD249-4F74-4DA7-80A2-9960BC9C4B01}" dt="2021-12-18T18:27:53.276" v="148" actId="478"/>
          <ac:picMkLst>
            <pc:docMk/>
            <pc:sldMk cId="250741259" sldId="256"/>
            <ac:picMk id="5" creationId="{705D5A1D-B599-4598-A7AB-B31FA75E9989}"/>
          </ac:picMkLst>
        </pc:picChg>
        <pc:picChg chg="add mod">
          <ac:chgData name="이상호" userId="39c9410a-5962-48fe-9b04-60371379acd7" providerId="ADAL" clId="{045CD249-4F74-4DA7-80A2-9960BC9C4B01}" dt="2021-12-18T18:28:50.336" v="163" actId="1076"/>
          <ac:picMkLst>
            <pc:docMk/>
            <pc:sldMk cId="250741259" sldId="256"/>
            <ac:picMk id="7" creationId="{FE9FE6AC-6A84-424E-A023-261EDA49B275}"/>
          </ac:picMkLst>
        </pc:picChg>
      </pc:sldChg>
      <pc:sldChg chg="modSp mod">
        <pc:chgData name="이상호" userId="39c9410a-5962-48fe-9b04-60371379acd7" providerId="ADAL" clId="{045CD249-4F74-4DA7-80A2-9960BC9C4B01}" dt="2021-12-18T18:30:01.590" v="179" actId="207"/>
        <pc:sldMkLst>
          <pc:docMk/>
          <pc:sldMk cId="2684229184" sldId="257"/>
        </pc:sldMkLst>
        <pc:spChg chg="mod">
          <ac:chgData name="이상호" userId="39c9410a-5962-48fe-9b04-60371379acd7" providerId="ADAL" clId="{045CD249-4F74-4DA7-80A2-9960BC9C4B01}" dt="2021-12-18T18:30:01.590" v="179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045CD249-4F74-4DA7-80A2-9960BC9C4B01}" dt="2021-12-18T18:30:01.590" v="179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045CD249-4F74-4DA7-80A2-9960BC9C4B01}" dt="2021-12-18T18:30:01.590" v="179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045CD249-4F74-4DA7-80A2-9960BC9C4B01}" dt="2021-12-18T18:30:01.590" v="179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045CD249-4F74-4DA7-80A2-9960BC9C4B01}" dt="2021-12-18T18:30:01.590" v="179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045CD249-4F74-4DA7-80A2-9960BC9C4B01}" dt="2021-12-18T18:30:01.590" v="179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modSp mod">
        <pc:chgData name="이상호" userId="39c9410a-5962-48fe-9b04-60371379acd7" providerId="ADAL" clId="{045CD249-4F74-4DA7-80A2-9960BC9C4B01}" dt="2021-12-18T18:30:28.683" v="181" actId="208"/>
        <pc:sldMkLst>
          <pc:docMk/>
          <pc:sldMk cId="1307800018" sldId="258"/>
        </pc:sldMkLst>
        <pc:spChg chg="mod">
          <ac:chgData name="이상호" userId="39c9410a-5962-48fe-9b04-60371379acd7" providerId="ADAL" clId="{045CD249-4F74-4DA7-80A2-9960BC9C4B01}" dt="2021-12-18T18:30:28.683" v="181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045CD249-4F74-4DA7-80A2-9960BC9C4B01}" dt="2021-12-18T18:30:24.747" v="180" actId="207"/>
          <ac:spMkLst>
            <pc:docMk/>
            <pc:sldMk cId="1307800018" sldId="258"/>
            <ac:spMk id="7" creationId="{D5A43916-1C8B-49CD-8777-3C1B6D78B2C1}"/>
          </ac:spMkLst>
        </pc:spChg>
      </pc:sldChg>
      <pc:sldChg chg="modSp mod">
        <pc:chgData name="이상호" userId="39c9410a-5962-48fe-9b04-60371379acd7" providerId="ADAL" clId="{045CD249-4F74-4DA7-80A2-9960BC9C4B01}" dt="2021-12-18T18:29:42.793" v="178" actId="208"/>
        <pc:sldMkLst>
          <pc:docMk/>
          <pc:sldMk cId="2636441069" sldId="259"/>
        </pc:sldMkLst>
        <pc:spChg chg="mod">
          <ac:chgData name="이상호" userId="39c9410a-5962-48fe-9b04-60371379acd7" providerId="ADAL" clId="{045CD249-4F74-4DA7-80A2-9960BC9C4B01}" dt="2021-12-18T18:29:42.793" v="178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045CD249-4F74-4DA7-80A2-9960BC9C4B01}" dt="2021-12-18T18:29:39.081" v="177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045CD249-4F74-4DA7-80A2-9960BC9C4B01}" dt="2021-12-18T18:29:35.518" v="176" actId="207"/>
        <pc:sldMkLst>
          <pc:docMk/>
          <pc:sldMk cId="2912289976" sldId="260"/>
        </pc:sldMkLst>
        <pc:spChg chg="mod">
          <ac:chgData name="이상호" userId="39c9410a-5962-48fe-9b04-60371379acd7" providerId="ADAL" clId="{045CD249-4F74-4DA7-80A2-9960BC9C4B01}" dt="2021-12-18T18:29:35.518" v="176" actId="207"/>
          <ac:spMkLst>
            <pc:docMk/>
            <pc:sldMk cId="2912289976" sldId="260"/>
            <ac:spMk id="6" creationId="{058EEA79-5815-47BE-B41F-AACE500D0AA5}"/>
          </ac:spMkLst>
        </pc:spChg>
      </pc:sldChg>
      <pc:sldChg chg="modSp mod">
        <pc:chgData name="이상호" userId="39c9410a-5962-48fe-9b04-60371379acd7" providerId="ADAL" clId="{045CD249-4F74-4DA7-80A2-9960BC9C4B01}" dt="2021-12-18T18:31:50.380" v="206" actId="33935"/>
        <pc:sldMkLst>
          <pc:docMk/>
          <pc:sldMk cId="4152067585" sldId="261"/>
        </pc:sldMkLst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2" creationId="{95001160-5D56-4514-8538-9EC8CF5BA8C8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12" creationId="{4B83A262-DC8C-479E-BD92-6553A198769E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13" creationId="{9AC16478-3601-4A94-966E-10E7C3C0E051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14" creationId="{BE66881C-DDFF-4CB4-8C1C-0D0C4B138C34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15" creationId="{843D86BE-BE8C-4C36-9192-40743F0688A8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16" creationId="{1DA7CFA4-8A16-4C8D-9001-BED82E1CDAA5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37" creationId="{A30C1258-85EB-44BC-8B49-F3B5430DE5F8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39" creationId="{B88F4513-C6DA-4C49-9B56-29F30841E7CB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41" creationId="{0C6FA825-DC2E-4067-98D8-E7979F0268A3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42" creationId="{00725AA3-F3B2-4AA6-A334-B66A83629138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43" creationId="{E6C6B545-9971-445C-A815-EE1F1BEB4292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44" creationId="{08C02325-EF0E-4157-8D73-38596FC1FDA2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45" creationId="{BA907A97-8C53-4827-9163-D665DC7FC880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46" creationId="{CAFD45AC-86DA-4136-BFF6-FD4A7214FC26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47" creationId="{F2F1732A-7CCB-442B-B2F7-6B914079825C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48" creationId="{C90892C6-2F4A-4B9E-AE7C-85BC3470BF14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50" creationId="{7A9C84F9-FA42-4A2C-90BF-042034674FCD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52" creationId="{6AEC0FED-05C7-427C-81B4-50933BA83C39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54" creationId="{EAF01220-FDB6-4EF6-A707-E2E7A2694BD4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56" creationId="{65AA65BB-6FE6-4979-850C-95A111F63D91}"/>
          </ac:spMkLst>
        </pc:spChg>
        <pc:spChg chg="mod modVis">
          <ac:chgData name="이상호" userId="39c9410a-5962-48fe-9b04-60371379acd7" providerId="ADAL" clId="{045CD249-4F74-4DA7-80A2-9960BC9C4B01}" dt="2021-12-18T18:31:50.380" v="206" actId="33935"/>
          <ac:spMkLst>
            <pc:docMk/>
            <pc:sldMk cId="4152067585" sldId="261"/>
            <ac:spMk id="58" creationId="{F9861D02-A5EF-4877-AF59-B90106718FE9}"/>
          </ac:spMkLst>
        </pc:spChg>
        <pc:picChg chg="mod modVis">
          <ac:chgData name="이상호" userId="39c9410a-5962-48fe-9b04-60371379acd7" providerId="ADAL" clId="{045CD249-4F74-4DA7-80A2-9960BC9C4B01}" dt="2021-12-18T18:31:45.539" v="205" actId="2085"/>
          <ac:picMkLst>
            <pc:docMk/>
            <pc:sldMk cId="4152067585" sldId="261"/>
            <ac:picMk id="61" creationId="{6EE336EB-3221-4575-A985-C5F434167DD4}"/>
          </ac:picMkLst>
        </pc:picChg>
        <pc:picChg chg="mod modVis">
          <ac:chgData name="이상호" userId="39c9410a-5962-48fe-9b04-60371379acd7" providerId="ADAL" clId="{045CD249-4F74-4DA7-80A2-9960BC9C4B01}" dt="2021-12-18T18:31:45.539" v="205" actId="2085"/>
          <ac:picMkLst>
            <pc:docMk/>
            <pc:sldMk cId="4152067585" sldId="261"/>
            <ac:picMk id="63" creationId="{839E3435-C244-430F-A2AD-A638E2FD5B15}"/>
          </ac:picMkLst>
        </pc:picChg>
        <pc:picChg chg="mod modVis">
          <ac:chgData name="이상호" userId="39c9410a-5962-48fe-9b04-60371379acd7" providerId="ADAL" clId="{045CD249-4F74-4DA7-80A2-9960BC9C4B01}" dt="2021-12-18T18:31:45.539" v="205" actId="2085"/>
          <ac:picMkLst>
            <pc:docMk/>
            <pc:sldMk cId="4152067585" sldId="261"/>
            <ac:picMk id="65" creationId="{D46B82A9-9269-4CAC-9AC0-688188DD1D83}"/>
          </ac:picMkLst>
        </pc:picChg>
        <pc:picChg chg="mod modVis">
          <ac:chgData name="이상호" userId="39c9410a-5962-48fe-9b04-60371379acd7" providerId="ADAL" clId="{045CD249-4F74-4DA7-80A2-9960BC9C4B01}" dt="2021-12-18T18:31:45.539" v="205" actId="2085"/>
          <ac:picMkLst>
            <pc:docMk/>
            <pc:sldMk cId="4152067585" sldId="261"/>
            <ac:picMk id="69" creationId="{60FA3846-9BF1-4B5A-B7B8-15AB11C29B70}"/>
          </ac:picMkLst>
        </pc:picChg>
        <pc:picChg chg="mod modVis">
          <ac:chgData name="이상호" userId="39c9410a-5962-48fe-9b04-60371379acd7" providerId="ADAL" clId="{045CD249-4F74-4DA7-80A2-9960BC9C4B01}" dt="2021-12-18T18:31:45.539" v="205" actId="2085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045CD249-4F74-4DA7-80A2-9960BC9C4B01}" dt="2021-12-18T18:33:32.767" v="232" actId="208"/>
        <pc:sldMkLst>
          <pc:docMk/>
          <pc:sldMk cId="311011625" sldId="262"/>
        </pc:sldMkLst>
        <pc:spChg chg="mod modVis">
          <ac:chgData name="이상호" userId="39c9410a-5962-48fe-9b04-60371379acd7" providerId="ADAL" clId="{045CD249-4F74-4DA7-80A2-9960BC9C4B01}" dt="2021-12-18T18:32:49.666" v="220" actId="33935"/>
          <ac:spMkLst>
            <pc:docMk/>
            <pc:sldMk cId="311011625" sldId="262"/>
            <ac:spMk id="2" creationId="{95001160-5D56-4514-8538-9EC8CF5BA8C8}"/>
          </ac:spMkLst>
        </pc:spChg>
        <pc:spChg chg="mod">
          <ac:chgData name="이상호" userId="39c9410a-5962-48fe-9b04-60371379acd7" providerId="ADAL" clId="{045CD249-4F74-4DA7-80A2-9960BC9C4B01}" dt="2021-12-18T18:33:32.767" v="232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045CD249-4F74-4DA7-80A2-9960BC9C4B01}" dt="2021-12-18T18:33:15.646" v="227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045CD249-4F74-4DA7-80A2-9960BC9C4B01}" dt="2021-12-18T18:33:00.141" v="222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045CD249-4F74-4DA7-80A2-9960BC9C4B01}" dt="2021-12-18T18:33:18.550" v="228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045CD249-4F74-4DA7-80A2-9960BC9C4B01}" dt="2021-12-18T18:33:02.249" v="223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045CD249-4F74-4DA7-80A2-9960BC9C4B01}" dt="2021-12-18T18:33:21.585" v="229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045CD249-4F74-4DA7-80A2-9960BC9C4B01}" dt="2021-12-18T18:33:04.376" v="224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045CD249-4F74-4DA7-80A2-9960BC9C4B01}" dt="2021-12-18T18:33:24.738" v="230" actId="207"/>
          <ac:spMkLst>
            <pc:docMk/>
            <pc:sldMk cId="311011625" sldId="262"/>
            <ac:spMk id="45" creationId="{FAECDC96-1AFF-4199-A20A-0C5B0B5DC3A4}"/>
          </ac:spMkLst>
        </pc:spChg>
        <pc:grpChg chg="mod modVis">
          <ac:chgData name="이상호" userId="39c9410a-5962-48fe-9b04-60371379acd7" providerId="ADAL" clId="{045CD249-4F74-4DA7-80A2-9960BC9C4B01}" dt="2021-12-18T18:32:49.666" v="220" actId="33935"/>
          <ac:grpSpMkLst>
            <pc:docMk/>
            <pc:sldMk cId="311011625" sldId="262"/>
            <ac:grpSpMk id="25" creationId="{CE24C9AD-5339-45BE-B952-F4E222244DD8}"/>
          </ac:grpSpMkLst>
        </pc:grpChg>
        <pc:grpChg chg="mod modVis">
          <ac:chgData name="이상호" userId="39c9410a-5962-48fe-9b04-60371379acd7" providerId="ADAL" clId="{045CD249-4F74-4DA7-80A2-9960BC9C4B01}" dt="2021-12-18T18:32:49.666" v="220" actId="33935"/>
          <ac:grpSpMkLst>
            <pc:docMk/>
            <pc:sldMk cId="311011625" sldId="262"/>
            <ac:grpSpMk id="26" creationId="{C187BC03-F4B9-4B29-9D37-1264949AC733}"/>
          </ac:grpSpMkLst>
        </pc:grpChg>
        <pc:grpChg chg="mod modVis">
          <ac:chgData name="이상호" userId="39c9410a-5962-48fe-9b04-60371379acd7" providerId="ADAL" clId="{045CD249-4F74-4DA7-80A2-9960BC9C4B01}" dt="2021-12-18T18:32:49.666" v="220" actId="33935"/>
          <ac:grpSpMkLst>
            <pc:docMk/>
            <pc:sldMk cId="311011625" sldId="262"/>
            <ac:grpSpMk id="33" creationId="{C92BFE8E-9826-460D-91FA-501A5D63E8DC}"/>
          </ac:grpSpMkLst>
        </pc:grpChg>
        <pc:grpChg chg="mod modVis">
          <ac:chgData name="이상호" userId="39c9410a-5962-48fe-9b04-60371379acd7" providerId="ADAL" clId="{045CD249-4F74-4DA7-80A2-9960BC9C4B01}" dt="2021-12-18T18:32:49.666" v="220" actId="33935"/>
          <ac:grpSpMkLst>
            <pc:docMk/>
            <pc:sldMk cId="311011625" sldId="262"/>
            <ac:grpSpMk id="40" creationId="{670128A5-2018-4CB2-BFCA-0A90DFE27A0B}"/>
          </ac:grpSpMkLst>
        </pc:grpChg>
      </pc:sldChg>
      <pc:sldChg chg="modSp mod">
        <pc:chgData name="이상호" userId="39c9410a-5962-48fe-9b04-60371379acd7" providerId="ADAL" clId="{045CD249-4F74-4DA7-80A2-9960BC9C4B01}" dt="2021-12-18T18:33:39.819" v="233" actId="207"/>
        <pc:sldMkLst>
          <pc:docMk/>
          <pc:sldMk cId="2515038550" sldId="264"/>
        </pc:sldMkLst>
        <pc:spChg chg="mod">
          <ac:chgData name="이상호" userId="39c9410a-5962-48fe-9b04-60371379acd7" providerId="ADAL" clId="{045CD249-4F74-4DA7-80A2-9960BC9C4B01}" dt="2021-12-18T18:33:39.819" v="233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045CD249-4F74-4DA7-80A2-9960BC9C4B01}" dt="2021-12-18T18:33:39.819" v="233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045CD249-4F74-4DA7-80A2-9960BC9C4B01}" dt="2021-12-18T18:33:39.819" v="233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045CD249-4F74-4DA7-80A2-9960BC9C4B01}" dt="2021-12-18T18:33:39.819" v="233" actId="207"/>
          <ac:spMkLst>
            <pc:docMk/>
            <pc:sldMk cId="2515038550" sldId="264"/>
            <ac:spMk id="22" creationId="{AF7D7E6B-014E-4D9B-B7DF-0A8116FB9C48}"/>
          </ac:spMkLst>
        </pc:spChg>
      </pc:sldChg>
      <pc:sldChg chg="modSp mod">
        <pc:chgData name="이상호" userId="39c9410a-5962-48fe-9b04-60371379acd7" providerId="ADAL" clId="{045CD249-4F74-4DA7-80A2-9960BC9C4B01}" dt="2021-12-18T18:33:52.577" v="235" actId="207"/>
        <pc:sldMkLst>
          <pc:docMk/>
          <pc:sldMk cId="2771733420" sldId="265"/>
        </pc:sldMkLst>
        <pc:spChg chg="mod">
          <ac:chgData name="이상호" userId="39c9410a-5962-48fe-9b04-60371379acd7" providerId="ADAL" clId="{045CD249-4F74-4DA7-80A2-9960BC9C4B01}" dt="2021-12-18T18:33:44.156" v="234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045CD249-4F74-4DA7-80A2-9960BC9C4B01}" dt="2021-12-18T18:33:44.156" v="234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045CD249-4F74-4DA7-80A2-9960BC9C4B01}" dt="2021-12-18T18:33:44.156" v="234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045CD249-4F74-4DA7-80A2-9960BC9C4B01}" dt="2021-12-18T18:33:52.577" v="235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045CD249-4F74-4DA7-80A2-9960BC9C4B01}" dt="2021-12-18T18:33:52.577" v="235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045CD249-4F74-4DA7-80A2-9960BC9C4B01}" dt="2021-12-18T18:33:52.577" v="235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045CD249-4F74-4DA7-80A2-9960BC9C4B01}" dt="2021-12-18T18:32:36.548" v="218" actId="572"/>
        <pc:sldMkLst>
          <pc:docMk/>
          <pc:sldMk cId="9878805" sldId="266"/>
        </pc:sldMkLst>
        <pc:graphicFrameChg chg="mod modGraphic">
          <ac:chgData name="이상호" userId="39c9410a-5962-48fe-9b04-60371379acd7" providerId="ADAL" clId="{045CD249-4F74-4DA7-80A2-9960BC9C4B01}" dt="2021-12-18T18:32:36.548" v="218" actId="572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045CD249-4F74-4DA7-80A2-9960BC9C4B01}" dt="2021-12-18T18:29:26.217" v="175" actId="207"/>
        <pc:sldMkLst>
          <pc:docMk/>
          <pc:sldMk cId="3219057057" sldId="267"/>
        </pc:sldMkLst>
        <pc:spChg chg="mod">
          <ac:chgData name="이상호" userId="39c9410a-5962-48fe-9b04-60371379acd7" providerId="ADAL" clId="{045CD249-4F74-4DA7-80A2-9960BC9C4B01}" dt="2021-12-18T18:29:08.627" v="171" actId="207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045CD249-4F74-4DA7-80A2-9960BC9C4B01}" dt="2021-12-18T18:29:26.217" v="175" actId="207"/>
          <ac:spMkLst>
            <pc:docMk/>
            <pc:sldMk cId="3219057057" sldId="267"/>
            <ac:spMk id="8" creationId="{4BA336E2-D3C9-4740-AD1C-2A18BC690475}"/>
          </ac:spMkLst>
        </pc:spChg>
        <pc:picChg chg="del">
          <ac:chgData name="이상호" userId="39c9410a-5962-48fe-9b04-60371379acd7" providerId="ADAL" clId="{045CD249-4F74-4DA7-80A2-9960BC9C4B01}" dt="2021-12-18T18:28:54.658" v="164" actId="478"/>
          <ac:picMkLst>
            <pc:docMk/>
            <pc:sldMk cId="3219057057" sldId="267"/>
            <ac:picMk id="5" creationId="{9DE3583A-D2AE-43D9-8D08-3814CA85D475}"/>
          </ac:picMkLst>
        </pc:picChg>
        <pc:picChg chg="add mod">
          <ac:chgData name="이상호" userId="39c9410a-5962-48fe-9b04-60371379acd7" providerId="ADAL" clId="{045CD249-4F74-4DA7-80A2-9960BC9C4B01}" dt="2021-12-18T18:29:16.710" v="173" actId="1076"/>
          <ac:picMkLst>
            <pc:docMk/>
            <pc:sldMk cId="3219057057" sldId="267"/>
            <ac:picMk id="7" creationId="{90DC10A5-6A66-4F63-82C4-13BA1010DA63}"/>
          </ac:picMkLst>
        </pc:picChg>
      </pc:sldChg>
      <pc:sldMasterChg chg="modSldLayout">
        <pc:chgData name="이상호" userId="39c9410a-5962-48fe-9b04-60371379acd7" providerId="ADAL" clId="{045CD249-4F74-4DA7-80A2-9960BC9C4B01}" dt="2021-12-18T18:27:41.497" v="144" actId="21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045CD249-4F74-4DA7-80A2-9960BC9C4B01}" dt="2021-12-18T18:27:41.497" v="144" actId="21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045CD249-4F74-4DA7-80A2-9960BC9C4B01}" dt="2021-12-18T18:25:30.901" v="6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add del mod">
            <ac:chgData name="이상호" userId="39c9410a-5962-48fe-9b04-60371379acd7" providerId="ADAL" clId="{045CD249-4F74-4DA7-80A2-9960BC9C4B01}" dt="2021-12-18T18:27:41.497" v="144" actId="21"/>
            <ac:picMkLst>
              <pc:docMk/>
              <pc:sldMasterMk cId="2947935039" sldId="2147483648"/>
              <pc:sldLayoutMk cId="2292993528" sldId="2147483660"/>
              <ac:picMk id="4" creationId="{9DE592BA-201C-4447-96C4-5C434D5F07B4}"/>
            </ac:picMkLst>
          </pc:picChg>
          <pc:picChg chg="add del">
            <ac:chgData name="이상호" userId="39c9410a-5962-48fe-9b04-60371379acd7" providerId="ADAL" clId="{045CD249-4F74-4DA7-80A2-9960BC9C4B01}" dt="2021-12-18T18:27:05.300" v="130" actId="478"/>
            <ac:picMkLst>
              <pc:docMk/>
              <pc:sldMasterMk cId="2947935039" sldId="2147483648"/>
              <pc:sldLayoutMk cId="2292993528" sldId="2147483660"/>
              <ac:picMk id="5" creationId="{14732080-69B3-44EE-A266-02AF1957B6B6}"/>
            </ac:picMkLst>
          </pc:picChg>
          <pc:picChg chg="add del mod">
            <ac:chgData name="이상호" userId="39c9410a-5962-48fe-9b04-60371379acd7" providerId="ADAL" clId="{045CD249-4F74-4DA7-80A2-9960BC9C4B01}" dt="2021-12-18T18:25:49.759" v="14" actId="478"/>
            <ac:picMkLst>
              <pc:docMk/>
              <pc:sldMasterMk cId="2947935039" sldId="2147483648"/>
              <pc:sldLayoutMk cId="2292993528" sldId="2147483660"/>
              <ac:picMk id="6" creationId="{C310AAF0-3307-4386-BF4E-AC8F9B27B9B7}"/>
            </ac:picMkLst>
          </pc:picChg>
          <pc:picChg chg="add mod">
            <ac:chgData name="이상호" userId="39c9410a-5962-48fe-9b04-60371379acd7" providerId="ADAL" clId="{045CD249-4F74-4DA7-80A2-9960BC9C4B01}" dt="2021-12-18T18:27:11.674" v="133" actId="14100"/>
            <ac:picMkLst>
              <pc:docMk/>
              <pc:sldMasterMk cId="2947935039" sldId="2147483648"/>
              <pc:sldLayoutMk cId="2292993528" sldId="2147483660"/>
              <ac:picMk id="8" creationId="{4864178B-2729-4471-92F2-DFE4329882A4}"/>
            </ac:picMkLst>
          </pc:picChg>
        </pc:sldLayoutChg>
        <pc:sldLayoutChg chg="addSp delSp modSp mod">
          <pc:chgData name="이상호" userId="39c9410a-5962-48fe-9b04-60371379acd7" providerId="ADAL" clId="{045CD249-4F74-4DA7-80A2-9960BC9C4B01}" dt="2021-12-18T18:27:36.179" v="143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045CD249-4F74-4DA7-80A2-9960BC9C4B01}" dt="2021-12-18T18:25:35.863" v="7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add del mod">
            <ac:chgData name="이상호" userId="39c9410a-5962-48fe-9b04-60371379acd7" providerId="ADAL" clId="{045CD249-4F74-4DA7-80A2-9960BC9C4B01}" dt="2021-12-18T18:27:33.493" v="141"/>
            <ac:picMkLst>
              <pc:docMk/>
              <pc:sldMasterMk cId="2947935039" sldId="2147483648"/>
              <pc:sldLayoutMk cId="1777799891" sldId="2147483661"/>
              <ac:picMk id="4" creationId="{2DBA99FA-4436-4DC0-9E69-58A41A82B3B7}"/>
            </ac:picMkLst>
          </pc:picChg>
          <pc:picChg chg="del">
            <ac:chgData name="이상호" userId="39c9410a-5962-48fe-9b04-60371379acd7" providerId="ADAL" clId="{045CD249-4F74-4DA7-80A2-9960BC9C4B01}" dt="2021-12-18T18:27:35.808" v="142" actId="478"/>
            <ac:picMkLst>
              <pc:docMk/>
              <pc:sldMasterMk cId="2947935039" sldId="2147483648"/>
              <pc:sldLayoutMk cId="1777799891" sldId="2147483661"/>
              <ac:picMk id="5" creationId="{1B809DC9-93E9-44D4-AFA6-7F5CCCBBAD66}"/>
            </ac:picMkLst>
          </pc:picChg>
          <pc:picChg chg="add mod">
            <ac:chgData name="이상호" userId="39c9410a-5962-48fe-9b04-60371379acd7" providerId="ADAL" clId="{045CD249-4F74-4DA7-80A2-9960BC9C4B01}" dt="2021-12-18T18:27:36.179" v="143"/>
            <ac:picMkLst>
              <pc:docMk/>
              <pc:sldMasterMk cId="2947935039" sldId="2147483648"/>
              <pc:sldLayoutMk cId="1777799891" sldId="2147483661"/>
              <ac:picMk id="7" creationId="{FB60A236-F93D-4259-AEEB-A7799DBC7119}"/>
            </ac:picMkLst>
          </pc:picChg>
        </pc:sldLayoutChg>
        <pc:sldLayoutChg chg="modSp mod">
          <pc:chgData name="이상호" userId="39c9410a-5962-48fe-9b04-60371379acd7" providerId="ADAL" clId="{045CD249-4F74-4DA7-80A2-9960BC9C4B01}" dt="2021-12-18T18:25:42.116" v="9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045CD249-4F74-4DA7-80A2-9960BC9C4B01}" dt="2021-12-18T18:25:42.116" v="9" actId="207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045CD249-4F74-4DA7-80A2-9960BC9C4B01}" dt="2021-12-18T18:25:38.276" v="8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</pc:sldLayoutChg>
        <pc:sldLayoutChg chg="addSp delSp modSp mod">
          <pc:chgData name="이상호" userId="39c9410a-5962-48fe-9b04-60371379acd7" providerId="ADAL" clId="{045CD249-4F74-4DA7-80A2-9960BC9C4B01}" dt="2021-12-18T18:25:25.277" v="5" actId="21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045CD249-4F74-4DA7-80A2-9960BC9C4B01}" dt="2021-12-18T18:24:51.443" v="1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045CD249-4F74-4DA7-80A2-9960BC9C4B01}" dt="2021-12-18T18:25:06.192" v="2" actId="207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mod">
            <ac:chgData name="이상호" userId="39c9410a-5962-48fe-9b04-60371379acd7" providerId="ADAL" clId="{045CD249-4F74-4DA7-80A2-9960BC9C4B01}" dt="2021-12-18T18:25:10.791" v="3" actId="207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mod">
            <ac:chgData name="이상호" userId="39c9410a-5962-48fe-9b04-60371379acd7" providerId="ADAL" clId="{045CD249-4F74-4DA7-80A2-9960BC9C4B01}" dt="2021-12-18T18:25:14.101" v="4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picChg chg="add del">
            <ac:chgData name="이상호" userId="39c9410a-5962-48fe-9b04-60371379acd7" providerId="ADAL" clId="{045CD249-4F74-4DA7-80A2-9960BC9C4B01}" dt="2021-12-18T18:25:25.277" v="5" actId="21"/>
            <ac:picMkLst>
              <pc:docMk/>
              <pc:sldMasterMk cId="2947935039" sldId="2147483648"/>
              <pc:sldLayoutMk cId="3055410610" sldId="2147483664"/>
              <ac:picMk id="4" creationId="{C7093EA9-F4F8-4333-A58D-C0CA875B8D98}"/>
            </ac:picMkLst>
          </pc:picChg>
        </pc:sldLayoutChg>
      </pc:sldMasterChg>
    </pc:docChg>
  </pc:docChgLst>
  <pc:docChgLst>
    <pc:chgData name="이상호" userId="39c9410a-5962-48fe-9b04-60371379acd7" providerId="ADAL" clId="{78C4F801-C07C-4812-8D15-70DBA9B6F833}"/>
    <pc:docChg chg="undo custSel modSld">
      <pc:chgData name="이상호" userId="39c9410a-5962-48fe-9b04-60371379acd7" providerId="ADAL" clId="{78C4F801-C07C-4812-8D15-70DBA9B6F833}" dt="2022-11-03T12:55:15.714" v="34" actId="962"/>
      <pc:docMkLst>
        <pc:docMk/>
      </pc:docMkLst>
      <pc:sldChg chg="addSp modSp mod">
        <pc:chgData name="이상호" userId="39c9410a-5962-48fe-9b04-60371379acd7" providerId="ADAL" clId="{78C4F801-C07C-4812-8D15-70DBA9B6F833}" dt="2022-11-03T12:50:37.837" v="12" actId="14429"/>
        <pc:sldMkLst>
          <pc:docMk/>
          <pc:sldMk cId="4152067585" sldId="261"/>
        </pc:sldMkLst>
        <pc:spChg chg="mod">
          <ac:chgData name="이상호" userId="39c9410a-5962-48fe-9b04-60371379acd7" providerId="ADAL" clId="{78C4F801-C07C-4812-8D15-70DBA9B6F833}" dt="2022-11-03T12:48:00.641" v="0" actId="164"/>
          <ac:spMkLst>
            <pc:docMk/>
            <pc:sldMk cId="4152067585" sldId="261"/>
            <ac:spMk id="12" creationId="{4B83A262-DC8C-479E-BD92-6553A198769E}"/>
          </ac:spMkLst>
        </pc:spChg>
        <pc:spChg chg="mod">
          <ac:chgData name="이상호" userId="39c9410a-5962-48fe-9b04-60371379acd7" providerId="ADAL" clId="{78C4F801-C07C-4812-8D15-70DBA9B6F833}" dt="2022-11-03T12:48:00.641" v="0" actId="164"/>
          <ac:spMkLst>
            <pc:docMk/>
            <pc:sldMk cId="4152067585" sldId="261"/>
            <ac:spMk id="13" creationId="{9AC16478-3601-4A94-966E-10E7C3C0E051}"/>
          </ac:spMkLst>
        </pc:spChg>
        <pc:spChg chg="mod">
          <ac:chgData name="이상호" userId="39c9410a-5962-48fe-9b04-60371379acd7" providerId="ADAL" clId="{78C4F801-C07C-4812-8D15-70DBA9B6F833}" dt="2022-11-03T12:48:00.641" v="0" actId="164"/>
          <ac:spMkLst>
            <pc:docMk/>
            <pc:sldMk cId="4152067585" sldId="261"/>
            <ac:spMk id="14" creationId="{BE66881C-DDFF-4CB4-8C1C-0D0C4B138C34}"/>
          </ac:spMkLst>
        </pc:spChg>
        <pc:spChg chg="mod">
          <ac:chgData name="이상호" userId="39c9410a-5962-48fe-9b04-60371379acd7" providerId="ADAL" clId="{78C4F801-C07C-4812-8D15-70DBA9B6F833}" dt="2022-11-03T12:48:00.641" v="0" actId="164"/>
          <ac:spMkLst>
            <pc:docMk/>
            <pc:sldMk cId="4152067585" sldId="261"/>
            <ac:spMk id="15" creationId="{843D86BE-BE8C-4C36-9192-40743F0688A8}"/>
          </ac:spMkLst>
        </pc:spChg>
        <pc:spChg chg="mod">
          <ac:chgData name="이상호" userId="39c9410a-5962-48fe-9b04-60371379acd7" providerId="ADAL" clId="{78C4F801-C07C-4812-8D15-70DBA9B6F833}" dt="2022-11-03T12:48:00.641" v="0" actId="164"/>
          <ac:spMkLst>
            <pc:docMk/>
            <pc:sldMk cId="4152067585" sldId="261"/>
            <ac:spMk id="16" creationId="{1DA7CFA4-8A16-4C8D-9001-BED82E1CDAA5}"/>
          </ac:spMkLst>
        </pc:spChg>
        <pc:spChg chg="mod">
          <ac:chgData name="이상호" userId="39c9410a-5962-48fe-9b04-60371379acd7" providerId="ADAL" clId="{78C4F801-C07C-4812-8D15-70DBA9B6F833}" dt="2022-11-03T12:48:37.651" v="2" actId="164"/>
          <ac:spMkLst>
            <pc:docMk/>
            <pc:sldMk cId="4152067585" sldId="261"/>
            <ac:spMk id="50" creationId="{7A9C84F9-FA42-4A2C-90BF-042034674FCD}"/>
          </ac:spMkLst>
        </pc:spChg>
        <pc:spChg chg="mod">
          <ac:chgData name="이상호" userId="39c9410a-5962-48fe-9b04-60371379acd7" providerId="ADAL" clId="{78C4F801-C07C-4812-8D15-70DBA9B6F833}" dt="2022-11-03T12:48:37.651" v="2" actId="164"/>
          <ac:spMkLst>
            <pc:docMk/>
            <pc:sldMk cId="4152067585" sldId="261"/>
            <ac:spMk id="52" creationId="{6AEC0FED-05C7-427C-81B4-50933BA83C39}"/>
          </ac:spMkLst>
        </pc:spChg>
        <pc:spChg chg="mod">
          <ac:chgData name="이상호" userId="39c9410a-5962-48fe-9b04-60371379acd7" providerId="ADAL" clId="{78C4F801-C07C-4812-8D15-70DBA9B6F833}" dt="2022-11-03T12:48:37.651" v="2" actId="164"/>
          <ac:spMkLst>
            <pc:docMk/>
            <pc:sldMk cId="4152067585" sldId="261"/>
            <ac:spMk id="54" creationId="{EAF01220-FDB6-4EF6-A707-E2E7A2694BD4}"/>
          </ac:spMkLst>
        </pc:spChg>
        <pc:spChg chg="mod">
          <ac:chgData name="이상호" userId="39c9410a-5962-48fe-9b04-60371379acd7" providerId="ADAL" clId="{78C4F801-C07C-4812-8D15-70DBA9B6F833}" dt="2022-11-03T12:48:37.651" v="2" actId="164"/>
          <ac:spMkLst>
            <pc:docMk/>
            <pc:sldMk cId="4152067585" sldId="261"/>
            <ac:spMk id="56" creationId="{65AA65BB-6FE6-4979-850C-95A111F63D91}"/>
          </ac:spMkLst>
        </pc:spChg>
        <pc:spChg chg="mod">
          <ac:chgData name="이상호" userId="39c9410a-5962-48fe-9b04-60371379acd7" providerId="ADAL" clId="{78C4F801-C07C-4812-8D15-70DBA9B6F833}" dt="2022-11-03T12:48:37.651" v="2" actId="164"/>
          <ac:spMkLst>
            <pc:docMk/>
            <pc:sldMk cId="4152067585" sldId="261"/>
            <ac:spMk id="58" creationId="{F9861D02-A5EF-4877-AF59-B90106718FE9}"/>
          </ac:spMkLst>
        </pc:spChg>
        <pc:grpChg chg="add mod ord modVis">
          <ac:chgData name="이상호" userId="39c9410a-5962-48fe-9b04-60371379acd7" providerId="ADAL" clId="{78C4F801-C07C-4812-8D15-70DBA9B6F833}" dt="2022-11-03T12:50:37.837" v="12" actId="14429"/>
          <ac:grpSpMkLst>
            <pc:docMk/>
            <pc:sldMk cId="4152067585" sldId="261"/>
            <ac:grpSpMk id="3" creationId="{A3568FC5-2529-E672-CB5E-5667D5B88BB1}"/>
          </ac:grpSpMkLst>
        </pc:grpChg>
        <pc:grpChg chg="add mod">
          <ac:chgData name="이상호" userId="39c9410a-5962-48fe-9b04-60371379acd7" providerId="ADAL" clId="{78C4F801-C07C-4812-8D15-70DBA9B6F833}" dt="2022-11-03T12:50:22.604" v="9" actId="962"/>
          <ac:grpSpMkLst>
            <pc:docMk/>
            <pc:sldMk cId="4152067585" sldId="261"/>
            <ac:grpSpMk id="4" creationId="{D468FA7F-3406-895E-4717-913FD6C1580B}"/>
          </ac:grpSpMkLst>
        </pc:grpChg>
        <pc:grpChg chg="add mod">
          <ac:chgData name="이상호" userId="39c9410a-5962-48fe-9b04-60371379acd7" providerId="ADAL" clId="{78C4F801-C07C-4812-8D15-70DBA9B6F833}" dt="2022-11-03T12:50:28.755" v="10" actId="962"/>
          <ac:grpSpMkLst>
            <pc:docMk/>
            <pc:sldMk cId="4152067585" sldId="261"/>
            <ac:grpSpMk id="5" creationId="{2F1EA9AC-0555-A691-12C9-4BB8A2714BB9}"/>
          </ac:grpSpMkLst>
        </pc:grpChg>
        <pc:picChg chg="mod">
          <ac:chgData name="이상호" userId="39c9410a-5962-48fe-9b04-60371379acd7" providerId="ADAL" clId="{78C4F801-C07C-4812-8D15-70DBA9B6F833}" dt="2022-11-03T12:48:17.794" v="1" actId="164"/>
          <ac:picMkLst>
            <pc:docMk/>
            <pc:sldMk cId="4152067585" sldId="261"/>
            <ac:picMk id="61" creationId="{6EE336EB-3221-4575-A985-C5F434167DD4}"/>
          </ac:picMkLst>
        </pc:picChg>
        <pc:picChg chg="mod">
          <ac:chgData name="이상호" userId="39c9410a-5962-48fe-9b04-60371379acd7" providerId="ADAL" clId="{78C4F801-C07C-4812-8D15-70DBA9B6F833}" dt="2022-11-03T12:48:17.794" v="1" actId="164"/>
          <ac:picMkLst>
            <pc:docMk/>
            <pc:sldMk cId="4152067585" sldId="261"/>
            <ac:picMk id="63" creationId="{839E3435-C244-430F-A2AD-A638E2FD5B15}"/>
          </ac:picMkLst>
        </pc:picChg>
        <pc:picChg chg="mod">
          <ac:chgData name="이상호" userId="39c9410a-5962-48fe-9b04-60371379acd7" providerId="ADAL" clId="{78C4F801-C07C-4812-8D15-70DBA9B6F833}" dt="2022-11-03T12:48:17.794" v="1" actId="164"/>
          <ac:picMkLst>
            <pc:docMk/>
            <pc:sldMk cId="4152067585" sldId="261"/>
            <ac:picMk id="65" creationId="{D46B82A9-9269-4CAC-9AC0-688188DD1D83}"/>
          </ac:picMkLst>
        </pc:picChg>
        <pc:picChg chg="mod">
          <ac:chgData name="이상호" userId="39c9410a-5962-48fe-9b04-60371379acd7" providerId="ADAL" clId="{78C4F801-C07C-4812-8D15-70DBA9B6F833}" dt="2022-11-03T12:48:17.794" v="1" actId="164"/>
          <ac:picMkLst>
            <pc:docMk/>
            <pc:sldMk cId="4152067585" sldId="261"/>
            <ac:picMk id="69" creationId="{60FA3846-9BF1-4B5A-B7B8-15AB11C29B70}"/>
          </ac:picMkLst>
        </pc:picChg>
        <pc:picChg chg="mod">
          <ac:chgData name="이상호" userId="39c9410a-5962-48fe-9b04-60371379acd7" providerId="ADAL" clId="{78C4F801-C07C-4812-8D15-70DBA9B6F833}" dt="2022-11-03T12:48:17.794" v="1" actId="164"/>
          <ac:picMkLst>
            <pc:docMk/>
            <pc:sldMk cId="4152067585" sldId="261"/>
            <ac:picMk id="71" creationId="{9769A5D5-36B7-4168-9581-0E551589BBC3}"/>
          </ac:picMkLst>
        </pc:picChg>
      </pc:sldChg>
      <pc:sldChg chg="addSp delSp modSp mod">
        <pc:chgData name="이상호" userId="39c9410a-5962-48fe-9b04-60371379acd7" providerId="ADAL" clId="{78C4F801-C07C-4812-8D15-70DBA9B6F833}" dt="2022-11-03T12:53:00.092" v="25" actId="13244"/>
        <pc:sldMkLst>
          <pc:docMk/>
          <pc:sldMk cId="311011625" sldId="262"/>
        </pc:sldMkLst>
        <pc:spChg chg="mod topLvl">
          <ac:chgData name="이상호" userId="39c9410a-5962-48fe-9b04-60371379acd7" providerId="ADAL" clId="{78C4F801-C07C-4812-8D15-70DBA9B6F833}" dt="2022-11-03T12:52:53.869" v="24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78C4F801-C07C-4812-8D15-70DBA9B6F833}" dt="2022-11-03T12:51:47.317" v="16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78C4F801-C07C-4812-8D15-70DBA9B6F833}" dt="2022-11-03T12:51:47.317" v="16" actId="207"/>
          <ac:spMkLst>
            <pc:docMk/>
            <pc:sldMk cId="311011625" sldId="262"/>
            <ac:spMk id="14" creationId="{87DF232A-94B7-46DE-966F-F5D26D479A07}"/>
          </ac:spMkLst>
        </pc:spChg>
        <pc:spChg chg="mod topLvl">
          <ac:chgData name="이상호" userId="39c9410a-5962-48fe-9b04-60371379acd7" providerId="ADAL" clId="{78C4F801-C07C-4812-8D15-70DBA9B6F833}" dt="2022-11-03T12:51:22.876" v="13" actId="165"/>
          <ac:spMkLst>
            <pc:docMk/>
            <pc:sldMk cId="311011625" sldId="262"/>
            <ac:spMk id="16" creationId="{453F974C-E022-46C1-A4E8-2D2239ED1FBA}"/>
          </ac:spMkLst>
        </pc:spChg>
        <pc:spChg chg="mod topLvl">
          <ac:chgData name="이상호" userId="39c9410a-5962-48fe-9b04-60371379acd7" providerId="ADAL" clId="{78C4F801-C07C-4812-8D15-70DBA9B6F833}" dt="2022-11-03T12:51:22.876" v="13" actId="165"/>
          <ac:spMkLst>
            <pc:docMk/>
            <pc:sldMk cId="311011625" sldId="262"/>
            <ac:spMk id="18" creationId="{FE03B4C2-1605-46E1-9DB9-E60A71FDDFA2}"/>
          </ac:spMkLst>
        </pc:spChg>
        <pc:spChg chg="mod topLvl">
          <ac:chgData name="이상호" userId="39c9410a-5962-48fe-9b04-60371379acd7" providerId="ADAL" clId="{78C4F801-C07C-4812-8D15-70DBA9B6F833}" dt="2022-11-03T12:52:53.869" v="24" actId="208"/>
          <ac:spMkLst>
            <pc:docMk/>
            <pc:sldMk cId="311011625" sldId="262"/>
            <ac:spMk id="27" creationId="{A49A72EA-BEF7-4E31-AEE7-93D449D87617}"/>
          </ac:spMkLst>
        </pc:spChg>
        <pc:spChg chg="mod topLvl">
          <ac:chgData name="이상호" userId="39c9410a-5962-48fe-9b04-60371379acd7" providerId="ADAL" clId="{78C4F801-C07C-4812-8D15-70DBA9B6F833}" dt="2022-11-03T12:51:22.876" v="13" actId="165"/>
          <ac:spMkLst>
            <pc:docMk/>
            <pc:sldMk cId="311011625" sldId="262"/>
            <ac:spMk id="29" creationId="{17C936C1-1C31-4F7F-8615-DF86A1A42882}"/>
          </ac:spMkLst>
        </pc:spChg>
        <pc:spChg chg="mod topLvl">
          <ac:chgData name="이상호" userId="39c9410a-5962-48fe-9b04-60371379acd7" providerId="ADAL" clId="{78C4F801-C07C-4812-8D15-70DBA9B6F833}" dt="2022-11-03T12:51:22.876" v="13" actId="165"/>
          <ac:spMkLst>
            <pc:docMk/>
            <pc:sldMk cId="311011625" sldId="262"/>
            <ac:spMk id="30" creationId="{00897E1A-0ADE-4AA5-9F94-3D55D52600F6}"/>
          </ac:spMkLst>
        </pc:spChg>
        <pc:spChg chg="mod">
          <ac:chgData name="이상호" userId="39c9410a-5962-48fe-9b04-60371379acd7" providerId="ADAL" clId="{78C4F801-C07C-4812-8D15-70DBA9B6F833}" dt="2022-11-03T12:51:47.317" v="16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78C4F801-C07C-4812-8D15-70DBA9B6F833}" dt="2022-11-03T12:51:47.317" v="16" actId="207"/>
          <ac:spMkLst>
            <pc:docMk/>
            <pc:sldMk cId="311011625" sldId="262"/>
            <ac:spMk id="32" creationId="{39AEB5B9-7993-4265-886C-DFDFF9AC7E72}"/>
          </ac:spMkLst>
        </pc:spChg>
        <pc:spChg chg="mod topLvl">
          <ac:chgData name="이상호" userId="39c9410a-5962-48fe-9b04-60371379acd7" providerId="ADAL" clId="{78C4F801-C07C-4812-8D15-70DBA9B6F833}" dt="2022-11-03T12:52:53.869" v="24" actId="208"/>
          <ac:spMkLst>
            <pc:docMk/>
            <pc:sldMk cId="311011625" sldId="262"/>
            <ac:spMk id="34" creationId="{CE09E5CD-9766-4EDA-AA43-D0536B89EA14}"/>
          </ac:spMkLst>
        </pc:spChg>
        <pc:spChg chg="mod topLvl">
          <ac:chgData name="이상호" userId="39c9410a-5962-48fe-9b04-60371379acd7" providerId="ADAL" clId="{78C4F801-C07C-4812-8D15-70DBA9B6F833}" dt="2022-11-03T12:51:22.876" v="13" actId="165"/>
          <ac:spMkLst>
            <pc:docMk/>
            <pc:sldMk cId="311011625" sldId="262"/>
            <ac:spMk id="36" creationId="{1A4E0AC3-4E72-4F16-8496-EA4CB23381EA}"/>
          </ac:spMkLst>
        </pc:spChg>
        <pc:spChg chg="mod topLvl">
          <ac:chgData name="이상호" userId="39c9410a-5962-48fe-9b04-60371379acd7" providerId="ADAL" clId="{78C4F801-C07C-4812-8D15-70DBA9B6F833}" dt="2022-11-03T12:51:22.876" v="13" actId="165"/>
          <ac:spMkLst>
            <pc:docMk/>
            <pc:sldMk cId="311011625" sldId="262"/>
            <ac:spMk id="37" creationId="{25797492-C1C7-4D57-B4B9-410B60FD2104}"/>
          </ac:spMkLst>
        </pc:spChg>
        <pc:spChg chg="mod">
          <ac:chgData name="이상호" userId="39c9410a-5962-48fe-9b04-60371379acd7" providerId="ADAL" clId="{78C4F801-C07C-4812-8D15-70DBA9B6F833}" dt="2022-11-03T12:51:47.317" v="16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78C4F801-C07C-4812-8D15-70DBA9B6F833}" dt="2022-11-03T12:51:47.317" v="16" actId="207"/>
          <ac:spMkLst>
            <pc:docMk/>
            <pc:sldMk cId="311011625" sldId="262"/>
            <ac:spMk id="39" creationId="{35F6D9B4-4662-428B-AB5E-F07E1BC7E720}"/>
          </ac:spMkLst>
        </pc:spChg>
        <pc:spChg chg="mod topLvl">
          <ac:chgData name="이상호" userId="39c9410a-5962-48fe-9b04-60371379acd7" providerId="ADAL" clId="{78C4F801-C07C-4812-8D15-70DBA9B6F833}" dt="2022-11-03T12:52:53.869" v="24" actId="208"/>
          <ac:spMkLst>
            <pc:docMk/>
            <pc:sldMk cId="311011625" sldId="262"/>
            <ac:spMk id="41" creationId="{17AA5C30-A0BC-4B91-9E1D-E6427DFFF082}"/>
          </ac:spMkLst>
        </pc:spChg>
        <pc:spChg chg="mod topLvl">
          <ac:chgData name="이상호" userId="39c9410a-5962-48fe-9b04-60371379acd7" providerId="ADAL" clId="{78C4F801-C07C-4812-8D15-70DBA9B6F833}" dt="2022-11-03T12:51:22.876" v="13" actId="165"/>
          <ac:spMkLst>
            <pc:docMk/>
            <pc:sldMk cId="311011625" sldId="262"/>
            <ac:spMk id="43" creationId="{2ADD3494-CFC9-4BD1-88F9-9989FA661C52}"/>
          </ac:spMkLst>
        </pc:spChg>
        <pc:spChg chg="mod topLvl">
          <ac:chgData name="이상호" userId="39c9410a-5962-48fe-9b04-60371379acd7" providerId="ADAL" clId="{78C4F801-C07C-4812-8D15-70DBA9B6F833}" dt="2022-11-03T12:51:22.876" v="13" actId="165"/>
          <ac:spMkLst>
            <pc:docMk/>
            <pc:sldMk cId="311011625" sldId="262"/>
            <ac:spMk id="44" creationId="{868C4FD1-9AE3-47FF-B72A-482E5738FB0B}"/>
          </ac:spMkLst>
        </pc:spChg>
        <pc:spChg chg="mod">
          <ac:chgData name="이상호" userId="39c9410a-5962-48fe-9b04-60371379acd7" providerId="ADAL" clId="{78C4F801-C07C-4812-8D15-70DBA9B6F833}" dt="2022-11-03T12:51:47.317" v="16" actId="207"/>
          <ac:spMkLst>
            <pc:docMk/>
            <pc:sldMk cId="311011625" sldId="262"/>
            <ac:spMk id="45" creationId="{FAECDC96-1AFF-4199-A20A-0C5B0B5DC3A4}"/>
          </ac:spMkLst>
        </pc:spChg>
        <pc:spChg chg="mod">
          <ac:chgData name="이상호" userId="39c9410a-5962-48fe-9b04-60371379acd7" providerId="ADAL" clId="{78C4F801-C07C-4812-8D15-70DBA9B6F833}" dt="2022-11-03T12:51:47.317" v="16" actId="207"/>
          <ac:spMkLst>
            <pc:docMk/>
            <pc:sldMk cId="311011625" sldId="262"/>
            <ac:spMk id="46" creationId="{FD1D8EBC-C97D-4871-BABD-A95BAADBA9ED}"/>
          </ac:spMkLst>
        </pc:spChg>
        <pc:grpChg chg="add mod ord">
          <ac:chgData name="이상호" userId="39c9410a-5962-48fe-9b04-60371379acd7" providerId="ADAL" clId="{78C4F801-C07C-4812-8D15-70DBA9B6F833}" dt="2022-11-03T12:52:19.889" v="18" actId="962"/>
          <ac:grpSpMkLst>
            <pc:docMk/>
            <pc:sldMk cId="311011625" sldId="262"/>
            <ac:grpSpMk id="3" creationId="{32CE4A71-AF18-0C67-8D9F-FD9C84CD5EA2}"/>
          </ac:grpSpMkLst>
        </pc:grpChg>
        <pc:grpChg chg="add mod ord">
          <ac:chgData name="이상호" userId="39c9410a-5962-48fe-9b04-60371379acd7" providerId="ADAL" clId="{78C4F801-C07C-4812-8D15-70DBA9B6F833}" dt="2022-11-03T12:53:00.092" v="25" actId="13244"/>
          <ac:grpSpMkLst>
            <pc:docMk/>
            <pc:sldMk cId="311011625" sldId="262"/>
            <ac:grpSpMk id="4" creationId="{94401C6A-F16A-CFF8-EC84-A852822B484C}"/>
          </ac:grpSpMkLst>
        </pc:grpChg>
        <pc:grpChg chg="mod topLvl">
          <ac:chgData name="이상호" userId="39c9410a-5962-48fe-9b04-60371379acd7" providerId="ADAL" clId="{78C4F801-C07C-4812-8D15-70DBA9B6F833}" dt="2022-11-03T12:51:47.317" v="16" actId="207"/>
          <ac:grpSpMkLst>
            <pc:docMk/>
            <pc:sldMk cId="311011625" sldId="262"/>
            <ac:grpSpMk id="12" creationId="{6DF25651-95BE-4EA6-B8A0-C34F8982FC58}"/>
          </ac:grpSpMkLst>
        </pc:grpChg>
        <pc:grpChg chg="del">
          <ac:chgData name="이상호" userId="39c9410a-5962-48fe-9b04-60371379acd7" providerId="ADAL" clId="{78C4F801-C07C-4812-8D15-70DBA9B6F833}" dt="2022-11-03T12:51:22.876" v="13" actId="165"/>
          <ac:grpSpMkLst>
            <pc:docMk/>
            <pc:sldMk cId="311011625" sldId="262"/>
            <ac:grpSpMk id="25" creationId="{CE24C9AD-5339-45BE-B952-F4E222244DD8}"/>
          </ac:grpSpMkLst>
        </pc:grpChg>
        <pc:grpChg chg="del">
          <ac:chgData name="이상호" userId="39c9410a-5962-48fe-9b04-60371379acd7" providerId="ADAL" clId="{78C4F801-C07C-4812-8D15-70DBA9B6F833}" dt="2022-11-03T12:51:22.876" v="13" actId="165"/>
          <ac:grpSpMkLst>
            <pc:docMk/>
            <pc:sldMk cId="311011625" sldId="262"/>
            <ac:grpSpMk id="26" creationId="{C187BC03-F4B9-4B29-9D37-1264949AC733}"/>
          </ac:grpSpMkLst>
        </pc:grpChg>
        <pc:grpChg chg="mod topLvl">
          <ac:chgData name="이상호" userId="39c9410a-5962-48fe-9b04-60371379acd7" providerId="ADAL" clId="{78C4F801-C07C-4812-8D15-70DBA9B6F833}" dt="2022-11-03T12:51:47.317" v="16" actId="207"/>
          <ac:grpSpMkLst>
            <pc:docMk/>
            <pc:sldMk cId="311011625" sldId="262"/>
            <ac:grpSpMk id="28" creationId="{8847239A-485E-4833-933E-EF1F7E726001}"/>
          </ac:grpSpMkLst>
        </pc:grpChg>
        <pc:grpChg chg="del">
          <ac:chgData name="이상호" userId="39c9410a-5962-48fe-9b04-60371379acd7" providerId="ADAL" clId="{78C4F801-C07C-4812-8D15-70DBA9B6F833}" dt="2022-11-03T12:51:22.876" v="13" actId="165"/>
          <ac:grpSpMkLst>
            <pc:docMk/>
            <pc:sldMk cId="311011625" sldId="262"/>
            <ac:grpSpMk id="33" creationId="{C92BFE8E-9826-460D-91FA-501A5D63E8DC}"/>
          </ac:grpSpMkLst>
        </pc:grpChg>
        <pc:grpChg chg="mod topLvl">
          <ac:chgData name="이상호" userId="39c9410a-5962-48fe-9b04-60371379acd7" providerId="ADAL" clId="{78C4F801-C07C-4812-8D15-70DBA9B6F833}" dt="2022-11-03T12:51:47.317" v="16" actId="207"/>
          <ac:grpSpMkLst>
            <pc:docMk/>
            <pc:sldMk cId="311011625" sldId="262"/>
            <ac:grpSpMk id="35" creationId="{CF7B67C9-8B3B-4AA6-931D-E36974E07BEA}"/>
          </ac:grpSpMkLst>
        </pc:grpChg>
        <pc:grpChg chg="del">
          <ac:chgData name="이상호" userId="39c9410a-5962-48fe-9b04-60371379acd7" providerId="ADAL" clId="{78C4F801-C07C-4812-8D15-70DBA9B6F833}" dt="2022-11-03T12:51:22.876" v="13" actId="165"/>
          <ac:grpSpMkLst>
            <pc:docMk/>
            <pc:sldMk cId="311011625" sldId="262"/>
            <ac:grpSpMk id="40" creationId="{670128A5-2018-4CB2-BFCA-0A90DFE27A0B}"/>
          </ac:grpSpMkLst>
        </pc:grpChg>
        <pc:grpChg chg="mod topLvl">
          <ac:chgData name="이상호" userId="39c9410a-5962-48fe-9b04-60371379acd7" providerId="ADAL" clId="{78C4F801-C07C-4812-8D15-70DBA9B6F833}" dt="2022-11-03T12:51:47.317" v="16" actId="207"/>
          <ac:grpSpMkLst>
            <pc:docMk/>
            <pc:sldMk cId="311011625" sldId="262"/>
            <ac:grpSpMk id="42" creationId="{34B6F747-F5E6-4C74-BEE0-6D2FC56A5B5E}"/>
          </ac:grpSpMkLst>
        </pc:grpChg>
      </pc:sldChg>
      <pc:sldChg chg="addSp modSp mod">
        <pc:chgData name="이상호" userId="39c9410a-5962-48fe-9b04-60371379acd7" providerId="ADAL" clId="{78C4F801-C07C-4812-8D15-70DBA9B6F833}" dt="2022-11-03T12:54:18.904" v="30" actId="962"/>
        <pc:sldMkLst>
          <pc:docMk/>
          <pc:sldMk cId="2515038550" sldId="264"/>
        </pc:sldMkLst>
        <pc:spChg chg="mod">
          <ac:chgData name="이상호" userId="39c9410a-5962-48fe-9b04-60371379acd7" providerId="ADAL" clId="{78C4F801-C07C-4812-8D15-70DBA9B6F833}" dt="2022-11-03T12:53:45.501" v="26" actId="164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78C4F801-C07C-4812-8D15-70DBA9B6F833}" dt="2022-11-03T12:53:45.501" v="26" actId="164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78C4F801-C07C-4812-8D15-70DBA9B6F833}" dt="2022-11-03T12:53:45.501" v="26" actId="164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78C4F801-C07C-4812-8D15-70DBA9B6F833}" dt="2022-11-03T12:53:45.501" v="26" actId="164"/>
          <ac:spMkLst>
            <pc:docMk/>
            <pc:sldMk cId="2515038550" sldId="264"/>
            <ac:spMk id="22" creationId="{AF7D7E6B-014E-4D9B-B7DF-0A8116FB9C48}"/>
          </ac:spMkLst>
        </pc:spChg>
        <pc:grpChg chg="add mod ord">
          <ac:chgData name="이상호" userId="39c9410a-5962-48fe-9b04-60371379acd7" providerId="ADAL" clId="{78C4F801-C07C-4812-8D15-70DBA9B6F833}" dt="2022-11-03T12:54:18.904" v="30" actId="962"/>
          <ac:grpSpMkLst>
            <pc:docMk/>
            <pc:sldMk cId="2515038550" sldId="264"/>
            <ac:grpSpMk id="3" creationId="{78BCD10D-DB84-A0A4-C1E8-BCC44EE4F7B3}"/>
          </ac:grpSpMkLst>
        </pc:grpChg>
      </pc:sldChg>
      <pc:sldChg chg="addSp modSp">
        <pc:chgData name="이상호" userId="39c9410a-5962-48fe-9b04-60371379acd7" providerId="ADAL" clId="{78C4F801-C07C-4812-8D15-70DBA9B6F833}" dt="2022-11-03T12:55:15.714" v="34" actId="962"/>
        <pc:sldMkLst>
          <pc:docMk/>
          <pc:sldMk cId="2771733420" sldId="265"/>
        </pc:sldMkLst>
        <pc:spChg chg="mod">
          <ac:chgData name="이상호" userId="39c9410a-5962-48fe-9b04-60371379acd7" providerId="ADAL" clId="{78C4F801-C07C-4812-8D15-70DBA9B6F833}" dt="2022-11-03T12:55:01.493" v="33" actId="164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78C4F801-C07C-4812-8D15-70DBA9B6F833}" dt="2022-11-03T12:55:01.493" v="33" actId="164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78C4F801-C07C-4812-8D15-70DBA9B6F833}" dt="2022-11-03T12:55:01.493" v="33" actId="164"/>
          <ac:spMkLst>
            <pc:docMk/>
            <pc:sldMk cId="2771733420" sldId="265"/>
            <ac:spMk id="31" creationId="{B6E4D261-EC48-40FC-ABF4-72A5743FF6B9}"/>
          </ac:spMkLst>
        </pc:spChg>
        <pc:grpChg chg="add mod">
          <ac:chgData name="이상호" userId="39c9410a-5962-48fe-9b04-60371379acd7" providerId="ADAL" clId="{78C4F801-C07C-4812-8D15-70DBA9B6F833}" dt="2022-11-03T12:54:51.407" v="32" actId="962"/>
          <ac:grpSpMkLst>
            <pc:docMk/>
            <pc:sldMk cId="2771733420" sldId="265"/>
            <ac:grpSpMk id="5" creationId="{97AACFA9-6257-C905-EFE3-FFC75ABEB0F2}"/>
          </ac:grpSpMkLst>
        </pc:grpChg>
        <pc:grpChg chg="add mod">
          <ac:chgData name="이상호" userId="39c9410a-5962-48fe-9b04-60371379acd7" providerId="ADAL" clId="{78C4F801-C07C-4812-8D15-70DBA9B6F833}" dt="2022-11-03T12:55:15.714" v="34" actId="962"/>
          <ac:grpSpMkLst>
            <pc:docMk/>
            <pc:sldMk cId="2771733420" sldId="265"/>
            <ac:grpSpMk id="6" creationId="{54D5D37E-1CA8-B6EB-B24D-1F43DBEB41AC}"/>
          </ac:grpSpMkLst>
        </pc:grpChg>
        <pc:picChg chg="mod">
          <ac:chgData name="이상호" userId="39c9410a-5962-48fe-9b04-60371379acd7" providerId="ADAL" clId="{78C4F801-C07C-4812-8D15-70DBA9B6F833}" dt="2022-11-03T12:54:39.877" v="31" actId="164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78C4F801-C07C-4812-8D15-70DBA9B6F833}" dt="2022-11-03T12:54:39.877" v="31" actId="164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78C4F801-C07C-4812-8D15-70DBA9B6F833}" dt="2022-11-03T12:54:39.877" v="31" actId="164"/>
          <ac:picMkLst>
            <pc:docMk/>
            <pc:sldMk cId="2771733420" sldId="265"/>
            <ac:picMk id="13" creationId="{0FC7B215-EE7E-4CB0-826B-E39714811E6D}"/>
          </ac:picMkLst>
        </pc:picChg>
      </pc:sldChg>
    </pc:docChg>
  </pc:docChgLst>
  <pc:docChgLst>
    <pc:chgData name="이상호" userId="39c9410a-5962-48fe-9b04-60371379acd7" providerId="ADAL" clId="{CDA9EAD8-E023-4910-9D8A-1375DB7A51C0}"/>
    <pc:docChg chg="custSel modSld">
      <pc:chgData name="이상호" userId="39c9410a-5962-48fe-9b04-60371379acd7" providerId="ADAL" clId="{CDA9EAD8-E023-4910-9D8A-1375DB7A51C0}" dt="2022-11-05T07:23:45.996" v="2" actId="478"/>
      <pc:docMkLst>
        <pc:docMk/>
      </pc:docMkLst>
      <pc:sldChg chg="addSp delSp modSp mod">
        <pc:chgData name="이상호" userId="39c9410a-5962-48fe-9b04-60371379acd7" providerId="ADAL" clId="{CDA9EAD8-E023-4910-9D8A-1375DB7A51C0}" dt="2022-11-05T07:23:45.996" v="2" actId="478"/>
        <pc:sldMkLst>
          <pc:docMk/>
          <pc:sldMk cId="250741259" sldId="256"/>
        </pc:sldMkLst>
        <pc:picChg chg="add del mod">
          <ac:chgData name="이상호" userId="39c9410a-5962-48fe-9b04-60371379acd7" providerId="ADAL" clId="{CDA9EAD8-E023-4910-9D8A-1375DB7A51C0}" dt="2022-11-05T07:23:45.996" v="2" actId="478"/>
          <ac:picMkLst>
            <pc:docMk/>
            <pc:sldMk cId="250741259" sldId="256"/>
            <ac:picMk id="2" creationId="{ACD14724-3E6B-0105-5910-FEC5999D00CF}"/>
          </ac:picMkLst>
        </pc:picChg>
      </pc:sldChg>
    </pc:docChg>
  </pc:docChgLst>
  <pc:docChgLst>
    <pc:chgData name="이상호" userId="39c9410a-5962-48fe-9b04-60371379acd7" providerId="ADAL" clId="{60211566-1E4C-477A-A1F5-F3AAB194FF51}"/>
    <pc:docChg chg="modSld">
      <pc:chgData name="이상호" userId="39c9410a-5962-48fe-9b04-60371379acd7" providerId="ADAL" clId="{60211566-1E4C-477A-A1F5-F3AAB194FF51}" dt="2022-10-16T15:01:44.743" v="3" actId="20577"/>
      <pc:docMkLst>
        <pc:docMk/>
      </pc:docMkLst>
      <pc:sldChg chg="modSp mod">
        <pc:chgData name="이상호" userId="39c9410a-5962-48fe-9b04-60371379acd7" providerId="ADAL" clId="{60211566-1E4C-477A-A1F5-F3AAB194FF51}" dt="2022-10-16T15:00:11.044" v="2" actId="20577"/>
        <pc:sldMkLst>
          <pc:docMk/>
          <pc:sldMk cId="250741259" sldId="256"/>
        </pc:sldMkLst>
        <pc:spChg chg="mod">
          <ac:chgData name="이상호" userId="39c9410a-5962-48fe-9b04-60371379acd7" providerId="ADAL" clId="{60211566-1E4C-477A-A1F5-F3AAB194FF51}" dt="2022-10-16T15:00:11.044" v="2" actId="20577"/>
          <ac:spMkLst>
            <pc:docMk/>
            <pc:sldMk cId="250741259" sldId="256"/>
            <ac:spMk id="6" creationId="{058EEA79-5815-47BE-B41F-AACE500D0AA5}"/>
          </ac:spMkLst>
        </pc:spChg>
      </pc:sldChg>
      <pc:sldChg chg="modSp mod">
        <pc:chgData name="이상호" userId="39c9410a-5962-48fe-9b04-60371379acd7" providerId="ADAL" clId="{60211566-1E4C-477A-A1F5-F3AAB194FF51}" dt="2022-10-16T15:01:44.743" v="3" actId="20577"/>
        <pc:sldMkLst>
          <pc:docMk/>
          <pc:sldMk cId="3219057057" sldId="267"/>
        </pc:sldMkLst>
        <pc:spChg chg="mod">
          <ac:chgData name="이상호" userId="39c9410a-5962-48fe-9b04-60371379acd7" providerId="ADAL" clId="{60211566-1E4C-477A-A1F5-F3AAB194FF51}" dt="2022-10-16T15:01:44.743" v="3" actId="20577"/>
          <ac:spMkLst>
            <pc:docMk/>
            <pc:sldMk cId="3219057057" sldId="267"/>
            <ac:spMk id="6" creationId="{058EEA79-5815-47BE-B41F-AACE500D0AA5}"/>
          </ac:spMkLst>
        </pc:spChg>
      </pc:sldChg>
    </pc:docChg>
  </pc:docChgLst>
  <pc:docChgLst>
    <pc:chgData name="이상호" userId="39c9410a-5962-48fe-9b04-60371379acd7" providerId="ADAL" clId="{A655E45B-964E-4C17-A0BA-3947ED1CBC42}"/>
    <pc:docChg chg="undo redo custSel addSld modSld modMainMaster">
      <pc:chgData name="이상호" userId="39c9410a-5962-48fe-9b04-60371379acd7" providerId="ADAL" clId="{A655E45B-964E-4C17-A0BA-3947ED1CBC42}" dt="2020-12-25T16:48:46.845" v="111" actId="208"/>
      <pc:docMkLst>
        <pc:docMk/>
      </pc:docMkLst>
      <pc:sldChg chg="modSp mod">
        <pc:chgData name="이상호" userId="39c9410a-5962-48fe-9b04-60371379acd7" providerId="ADAL" clId="{A655E45B-964E-4C17-A0BA-3947ED1CBC42}" dt="2020-12-20T15:00:35.997" v="8" actId="207"/>
        <pc:sldMkLst>
          <pc:docMk/>
          <pc:sldMk cId="250741259" sldId="256"/>
        </pc:sldMkLst>
        <pc:spChg chg="mod">
          <ac:chgData name="이상호" userId="39c9410a-5962-48fe-9b04-60371379acd7" providerId="ADAL" clId="{A655E45B-964E-4C17-A0BA-3947ED1CBC42}" dt="2020-12-20T15:00:32.201" v="7" actId="207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A655E45B-964E-4C17-A0BA-3947ED1CBC42}" dt="2020-12-20T15:00:35.997" v="8" actId="207"/>
          <ac:spMkLst>
            <pc:docMk/>
            <pc:sldMk cId="250741259" sldId="256"/>
            <ac:spMk id="8" creationId="{4BA336E2-D3C9-4740-AD1C-2A18BC690475}"/>
          </ac:spMkLst>
        </pc:spChg>
      </pc:sldChg>
      <pc:sldChg chg="modSp mod">
        <pc:chgData name="이상호" userId="39c9410a-5962-48fe-9b04-60371379acd7" providerId="ADAL" clId="{A655E45B-964E-4C17-A0BA-3947ED1CBC42}" dt="2020-12-20T15:01:13.262" v="14" actId="207"/>
        <pc:sldMkLst>
          <pc:docMk/>
          <pc:sldMk cId="2684229184" sldId="257"/>
        </pc:sldMkLst>
        <pc:spChg chg="mod">
          <ac:chgData name="이상호" userId="39c9410a-5962-48fe-9b04-60371379acd7" providerId="ADAL" clId="{A655E45B-964E-4C17-A0BA-3947ED1CBC42}" dt="2020-12-20T15:01:08.019" v="12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A655E45B-964E-4C17-A0BA-3947ED1CBC42}" dt="2020-12-20T15:01:08.950" v="13" actId="207"/>
          <ac:spMkLst>
            <pc:docMk/>
            <pc:sldMk cId="2684229184" sldId="257"/>
            <ac:spMk id="3" creationId="{DC99DA2D-784A-42C7-A08F-5274B191F74C}"/>
          </ac:spMkLst>
        </pc:spChg>
        <pc:spChg chg="mod">
          <ac:chgData name="이상호" userId="39c9410a-5962-48fe-9b04-60371379acd7" providerId="ADAL" clId="{A655E45B-964E-4C17-A0BA-3947ED1CBC42}" dt="2020-12-20T15:01:08.019" v="12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A655E45B-964E-4C17-A0BA-3947ED1CBC42}" dt="2020-12-20T15:01:08.950" v="13" actId="207"/>
          <ac:spMkLst>
            <pc:docMk/>
            <pc:sldMk cId="2684229184" sldId="257"/>
            <ac:spMk id="5" creationId="{AEF96E31-D007-4E24-8DBA-457A75CC03A6}"/>
          </ac:spMkLst>
        </pc:spChg>
        <pc:spChg chg="mod">
          <ac:chgData name="이상호" userId="39c9410a-5962-48fe-9b04-60371379acd7" providerId="ADAL" clId="{A655E45B-964E-4C17-A0BA-3947ED1CBC42}" dt="2020-12-20T15:01:08.019" v="12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A655E45B-964E-4C17-A0BA-3947ED1CBC42}" dt="2020-12-20T15:01:08.950" v="13" actId="207"/>
          <ac:spMkLst>
            <pc:docMk/>
            <pc:sldMk cId="2684229184" sldId="257"/>
            <ac:spMk id="7" creationId="{44485473-5262-48C1-A0F0-457E62F393E8}"/>
          </ac:spMkLst>
        </pc:spChg>
        <pc:spChg chg="mod">
          <ac:chgData name="이상호" userId="39c9410a-5962-48fe-9b04-60371379acd7" providerId="ADAL" clId="{A655E45B-964E-4C17-A0BA-3947ED1CBC42}" dt="2020-12-20T15:01:08.019" v="12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A655E45B-964E-4C17-A0BA-3947ED1CBC42}" dt="2020-12-20T15:01:08.950" v="13" actId="207"/>
          <ac:spMkLst>
            <pc:docMk/>
            <pc:sldMk cId="2684229184" sldId="257"/>
            <ac:spMk id="9" creationId="{DE97A192-7766-4A2D-AC7A-7C635D4DAF26}"/>
          </ac:spMkLst>
        </pc:spChg>
        <pc:spChg chg="mod">
          <ac:chgData name="이상호" userId="39c9410a-5962-48fe-9b04-60371379acd7" providerId="ADAL" clId="{A655E45B-964E-4C17-A0BA-3947ED1CBC42}" dt="2020-12-20T15:01:08.019" v="12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A655E45B-964E-4C17-A0BA-3947ED1CBC42}" dt="2020-12-20T15:01:08.950" v="13" actId="207"/>
          <ac:spMkLst>
            <pc:docMk/>
            <pc:sldMk cId="2684229184" sldId="257"/>
            <ac:spMk id="11" creationId="{AB36C5D0-DC96-4652-BA5E-5661B0A4009B}"/>
          </ac:spMkLst>
        </pc:spChg>
        <pc:spChg chg="mod">
          <ac:chgData name="이상호" userId="39c9410a-5962-48fe-9b04-60371379acd7" providerId="ADAL" clId="{A655E45B-964E-4C17-A0BA-3947ED1CBC42}" dt="2020-12-20T15:01:13.262" v="14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modSp mod">
        <pc:chgData name="이상호" userId="39c9410a-5962-48fe-9b04-60371379acd7" providerId="ADAL" clId="{A655E45B-964E-4C17-A0BA-3947ED1CBC42}" dt="2020-12-20T15:01:19.482" v="15" actId="207"/>
        <pc:sldMkLst>
          <pc:docMk/>
          <pc:sldMk cId="1307800018" sldId="258"/>
        </pc:sldMkLst>
        <pc:spChg chg="mod">
          <ac:chgData name="이상호" userId="39c9410a-5962-48fe-9b04-60371379acd7" providerId="ADAL" clId="{A655E45B-964E-4C17-A0BA-3947ED1CBC42}" dt="2020-12-20T15:01:19.482" v="15" actId="207"/>
          <ac:spMkLst>
            <pc:docMk/>
            <pc:sldMk cId="1307800018" sldId="258"/>
            <ac:spMk id="7" creationId="{D5A43916-1C8B-49CD-8777-3C1B6D78B2C1}"/>
          </ac:spMkLst>
        </pc:spChg>
      </pc:sldChg>
      <pc:sldChg chg="modSp mod">
        <pc:chgData name="이상호" userId="39c9410a-5962-48fe-9b04-60371379acd7" providerId="ADAL" clId="{A655E45B-964E-4C17-A0BA-3947ED1CBC42}" dt="2020-12-20T15:18:06.644" v="86" actId="207"/>
        <pc:sldMkLst>
          <pc:docMk/>
          <pc:sldMk cId="2636441069" sldId="259"/>
        </pc:sldMkLst>
        <pc:spChg chg="mod">
          <ac:chgData name="이상호" userId="39c9410a-5962-48fe-9b04-60371379acd7" providerId="ADAL" clId="{A655E45B-964E-4C17-A0BA-3947ED1CBC42}" dt="2020-12-20T15:09:09.719" v="78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A655E45B-964E-4C17-A0BA-3947ED1CBC42}" dt="2020-12-20T15:18:06.644" v="86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A655E45B-964E-4C17-A0BA-3947ED1CBC42}" dt="2020-12-20T15:18:13.820" v="87" actId="207"/>
        <pc:sldMkLst>
          <pc:docMk/>
          <pc:sldMk cId="2912289976" sldId="260"/>
        </pc:sldMkLst>
        <pc:spChg chg="mod">
          <ac:chgData name="이상호" userId="39c9410a-5962-48fe-9b04-60371379acd7" providerId="ADAL" clId="{A655E45B-964E-4C17-A0BA-3947ED1CBC42}" dt="2020-12-20T15:18:13.820" v="87" actId="207"/>
          <ac:spMkLst>
            <pc:docMk/>
            <pc:sldMk cId="2912289976" sldId="260"/>
            <ac:spMk id="6" creationId="{058EEA79-5815-47BE-B41F-AACE500D0AA5}"/>
          </ac:spMkLst>
        </pc:spChg>
      </pc:sldChg>
      <pc:sldChg chg="addSp delSp modSp mod">
        <pc:chgData name="이상호" userId="39c9410a-5962-48fe-9b04-60371379acd7" providerId="ADAL" clId="{A655E45B-964E-4C17-A0BA-3947ED1CBC42}" dt="2020-12-25T16:48:46.845" v="111" actId="208"/>
        <pc:sldMkLst>
          <pc:docMk/>
          <pc:sldMk cId="4152067585" sldId="261"/>
        </pc:sldMkLst>
        <pc:spChg chg="mod">
          <ac:chgData name="이상호" userId="39c9410a-5962-48fe-9b04-60371379acd7" providerId="ADAL" clId="{A655E45B-964E-4C17-A0BA-3947ED1CBC42}" dt="2020-12-25T16:48:46.845" v="111" actId="208"/>
          <ac:spMkLst>
            <pc:docMk/>
            <pc:sldMk cId="4152067585" sldId="261"/>
            <ac:spMk id="12" creationId="{4B83A262-DC8C-479E-BD92-6553A198769E}"/>
          </ac:spMkLst>
        </pc:spChg>
        <pc:spChg chg="mod">
          <ac:chgData name="이상호" userId="39c9410a-5962-48fe-9b04-60371379acd7" providerId="ADAL" clId="{A655E45B-964E-4C17-A0BA-3947ED1CBC42}" dt="2020-12-25T16:48:46.845" v="111" actId="208"/>
          <ac:spMkLst>
            <pc:docMk/>
            <pc:sldMk cId="4152067585" sldId="261"/>
            <ac:spMk id="13" creationId="{9AC16478-3601-4A94-966E-10E7C3C0E051}"/>
          </ac:spMkLst>
        </pc:spChg>
        <pc:spChg chg="mod">
          <ac:chgData name="이상호" userId="39c9410a-5962-48fe-9b04-60371379acd7" providerId="ADAL" clId="{A655E45B-964E-4C17-A0BA-3947ED1CBC42}" dt="2020-12-25T16:48:46.845" v="111" actId="208"/>
          <ac:spMkLst>
            <pc:docMk/>
            <pc:sldMk cId="4152067585" sldId="261"/>
            <ac:spMk id="14" creationId="{BE66881C-DDFF-4CB4-8C1C-0D0C4B138C34}"/>
          </ac:spMkLst>
        </pc:spChg>
        <pc:spChg chg="mod">
          <ac:chgData name="이상호" userId="39c9410a-5962-48fe-9b04-60371379acd7" providerId="ADAL" clId="{A655E45B-964E-4C17-A0BA-3947ED1CBC42}" dt="2020-12-25T16:48:46.845" v="111" actId="208"/>
          <ac:spMkLst>
            <pc:docMk/>
            <pc:sldMk cId="4152067585" sldId="261"/>
            <ac:spMk id="15" creationId="{843D86BE-BE8C-4C36-9192-40743F0688A8}"/>
          </ac:spMkLst>
        </pc:spChg>
        <pc:spChg chg="mod">
          <ac:chgData name="이상호" userId="39c9410a-5962-48fe-9b04-60371379acd7" providerId="ADAL" clId="{A655E45B-964E-4C17-A0BA-3947ED1CBC42}" dt="2020-12-25T16:48:46.845" v="111" actId="208"/>
          <ac:spMkLst>
            <pc:docMk/>
            <pc:sldMk cId="4152067585" sldId="261"/>
            <ac:spMk id="16" creationId="{1DA7CFA4-8A16-4C8D-9001-BED82E1CDAA5}"/>
          </ac:spMkLst>
        </pc:spChg>
        <pc:spChg chg="mod">
          <ac:chgData name="이상호" userId="39c9410a-5962-48fe-9b04-60371379acd7" providerId="ADAL" clId="{A655E45B-964E-4C17-A0BA-3947ED1CBC42}" dt="2020-12-23T15:38:21.342" v="96" actId="208"/>
          <ac:spMkLst>
            <pc:docMk/>
            <pc:sldMk cId="4152067585" sldId="261"/>
            <ac:spMk id="50" creationId="{7A9C84F9-FA42-4A2C-90BF-042034674FCD}"/>
          </ac:spMkLst>
        </pc:spChg>
        <pc:spChg chg="del">
          <ac:chgData name="이상호" userId="39c9410a-5962-48fe-9b04-60371379acd7" providerId="ADAL" clId="{A655E45B-964E-4C17-A0BA-3947ED1CBC42}" dt="2020-12-20T15:05:20.467" v="36" actId="478"/>
          <ac:spMkLst>
            <pc:docMk/>
            <pc:sldMk cId="4152067585" sldId="261"/>
            <ac:spMk id="51" creationId="{52EEA251-BE7E-4B92-B5EA-298FDECB9A9A}"/>
          </ac:spMkLst>
        </pc:spChg>
        <pc:spChg chg="mod">
          <ac:chgData name="이상호" userId="39c9410a-5962-48fe-9b04-60371379acd7" providerId="ADAL" clId="{A655E45B-964E-4C17-A0BA-3947ED1CBC42}" dt="2020-12-23T15:38:35.810" v="100" actId="208"/>
          <ac:spMkLst>
            <pc:docMk/>
            <pc:sldMk cId="4152067585" sldId="261"/>
            <ac:spMk id="52" creationId="{6AEC0FED-05C7-427C-81B4-50933BA83C39}"/>
          </ac:spMkLst>
        </pc:spChg>
        <pc:spChg chg="del">
          <ac:chgData name="이상호" userId="39c9410a-5962-48fe-9b04-60371379acd7" providerId="ADAL" clId="{A655E45B-964E-4C17-A0BA-3947ED1CBC42}" dt="2020-12-20T15:05:44.661" v="41" actId="478"/>
          <ac:spMkLst>
            <pc:docMk/>
            <pc:sldMk cId="4152067585" sldId="261"/>
            <ac:spMk id="53" creationId="{E340DAD1-612B-45D0-A68A-04DF9A253A58}"/>
          </ac:spMkLst>
        </pc:spChg>
        <pc:spChg chg="mod">
          <ac:chgData name="이상호" userId="39c9410a-5962-48fe-9b04-60371379acd7" providerId="ADAL" clId="{A655E45B-964E-4C17-A0BA-3947ED1CBC42}" dt="2020-12-23T15:38:42.048" v="102" actId="208"/>
          <ac:spMkLst>
            <pc:docMk/>
            <pc:sldMk cId="4152067585" sldId="261"/>
            <ac:spMk id="54" creationId="{EAF01220-FDB6-4EF6-A707-E2E7A2694BD4}"/>
          </ac:spMkLst>
        </pc:spChg>
        <pc:spChg chg="del">
          <ac:chgData name="이상호" userId="39c9410a-5962-48fe-9b04-60371379acd7" providerId="ADAL" clId="{A655E45B-964E-4C17-A0BA-3947ED1CBC42}" dt="2020-12-20T15:05:44.661" v="41" actId="478"/>
          <ac:spMkLst>
            <pc:docMk/>
            <pc:sldMk cId="4152067585" sldId="261"/>
            <ac:spMk id="55" creationId="{AF912B14-6CA2-44C8-97EF-0A44C6CC8089}"/>
          </ac:spMkLst>
        </pc:spChg>
        <pc:spChg chg="mod">
          <ac:chgData name="이상호" userId="39c9410a-5962-48fe-9b04-60371379acd7" providerId="ADAL" clId="{A655E45B-964E-4C17-A0BA-3947ED1CBC42}" dt="2020-12-23T15:38:32.372" v="99" actId="208"/>
          <ac:spMkLst>
            <pc:docMk/>
            <pc:sldMk cId="4152067585" sldId="261"/>
            <ac:spMk id="56" creationId="{65AA65BB-6FE6-4979-850C-95A111F63D91}"/>
          </ac:spMkLst>
        </pc:spChg>
        <pc:spChg chg="del">
          <ac:chgData name="이상호" userId="39c9410a-5962-48fe-9b04-60371379acd7" providerId="ADAL" clId="{A655E45B-964E-4C17-A0BA-3947ED1CBC42}" dt="2020-12-20T15:05:42.024" v="40" actId="478"/>
          <ac:spMkLst>
            <pc:docMk/>
            <pc:sldMk cId="4152067585" sldId="261"/>
            <ac:spMk id="57" creationId="{62E089A9-64DB-4543-AF7E-086FC80445B5}"/>
          </ac:spMkLst>
        </pc:spChg>
        <pc:spChg chg="mod">
          <ac:chgData name="이상호" userId="39c9410a-5962-48fe-9b04-60371379acd7" providerId="ADAL" clId="{A655E45B-964E-4C17-A0BA-3947ED1CBC42}" dt="2020-12-23T15:38:38.984" v="101" actId="208"/>
          <ac:spMkLst>
            <pc:docMk/>
            <pc:sldMk cId="4152067585" sldId="261"/>
            <ac:spMk id="58" creationId="{F9861D02-A5EF-4877-AF59-B90106718FE9}"/>
          </ac:spMkLst>
        </pc:spChg>
        <pc:spChg chg="del">
          <ac:chgData name="이상호" userId="39c9410a-5962-48fe-9b04-60371379acd7" providerId="ADAL" clId="{A655E45B-964E-4C17-A0BA-3947ED1CBC42}" dt="2020-12-20T15:05:44.661" v="41" actId="478"/>
          <ac:spMkLst>
            <pc:docMk/>
            <pc:sldMk cId="4152067585" sldId="261"/>
            <ac:spMk id="59" creationId="{F4B1C4E1-F7EC-4C7F-907D-F97DEBDE109B}"/>
          </ac:spMkLst>
        </pc:spChg>
        <pc:grpChg chg="mod">
          <ac:chgData name="이상호" userId="39c9410a-5962-48fe-9b04-60371379acd7" providerId="ADAL" clId="{A655E45B-964E-4C17-A0BA-3947ED1CBC42}" dt="2020-12-23T15:37:23.059" v="89" actId="207"/>
          <ac:grpSpMkLst>
            <pc:docMk/>
            <pc:sldMk cId="4152067585" sldId="261"/>
            <ac:grpSpMk id="10" creationId="{92F5C5FD-A032-400C-893E-5B37DC06E925}"/>
          </ac:grpSpMkLst>
        </pc:grpChg>
        <pc:picChg chg="add mod">
          <ac:chgData name="이상호" userId="39c9410a-5962-48fe-9b04-60371379acd7" providerId="ADAL" clId="{A655E45B-964E-4C17-A0BA-3947ED1CBC42}" dt="2020-12-23T15:38:58.909" v="106" actId="207"/>
          <ac:picMkLst>
            <pc:docMk/>
            <pc:sldMk cId="4152067585" sldId="261"/>
            <ac:picMk id="61" creationId="{6EE336EB-3221-4575-A985-C5F434167DD4}"/>
          </ac:picMkLst>
        </pc:picChg>
        <pc:picChg chg="add mod">
          <ac:chgData name="이상호" userId="39c9410a-5962-48fe-9b04-60371379acd7" providerId="ADAL" clId="{A655E45B-964E-4C17-A0BA-3947ED1CBC42}" dt="2020-12-23T15:38:55.628" v="105" actId="207"/>
          <ac:picMkLst>
            <pc:docMk/>
            <pc:sldMk cId="4152067585" sldId="261"/>
            <ac:picMk id="63" creationId="{839E3435-C244-430F-A2AD-A638E2FD5B15}"/>
          </ac:picMkLst>
        </pc:picChg>
        <pc:picChg chg="add mod">
          <ac:chgData name="이상호" userId="39c9410a-5962-48fe-9b04-60371379acd7" providerId="ADAL" clId="{A655E45B-964E-4C17-A0BA-3947ED1CBC42}" dt="2020-12-23T15:38:49.691" v="104" actId="207"/>
          <ac:picMkLst>
            <pc:docMk/>
            <pc:sldMk cId="4152067585" sldId="261"/>
            <ac:picMk id="65" creationId="{D46B82A9-9269-4CAC-9AC0-688188DD1D83}"/>
          </ac:picMkLst>
        </pc:picChg>
        <pc:picChg chg="add del mod">
          <ac:chgData name="이상호" userId="39c9410a-5962-48fe-9b04-60371379acd7" providerId="ADAL" clId="{A655E45B-964E-4C17-A0BA-3947ED1CBC42}" dt="2020-12-20T15:05:54.471" v="44" actId="478"/>
          <ac:picMkLst>
            <pc:docMk/>
            <pc:sldMk cId="4152067585" sldId="261"/>
            <ac:picMk id="67" creationId="{7E4A502C-ABFD-4664-873D-020DDF2F8554}"/>
          </ac:picMkLst>
        </pc:picChg>
        <pc:picChg chg="add mod">
          <ac:chgData name="이상호" userId="39c9410a-5962-48fe-9b04-60371379acd7" providerId="ADAL" clId="{A655E45B-964E-4C17-A0BA-3947ED1CBC42}" dt="2020-12-23T15:38:46.609" v="103" actId="207"/>
          <ac:picMkLst>
            <pc:docMk/>
            <pc:sldMk cId="4152067585" sldId="261"/>
            <ac:picMk id="69" creationId="{60FA3846-9BF1-4B5A-B7B8-15AB11C29B70}"/>
          </ac:picMkLst>
        </pc:picChg>
        <pc:picChg chg="add mod">
          <ac:chgData name="이상호" userId="39c9410a-5962-48fe-9b04-60371379acd7" providerId="ADAL" clId="{A655E45B-964E-4C17-A0BA-3947ED1CBC42}" dt="2020-12-23T15:39:03.065" v="108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A655E45B-964E-4C17-A0BA-3947ED1CBC42}" dt="2020-12-20T15:08:17.923" v="73" actId="207"/>
        <pc:sldMkLst>
          <pc:docMk/>
          <pc:sldMk cId="311011625" sldId="262"/>
        </pc:sldMkLst>
        <pc:spChg chg="mod">
          <ac:chgData name="이상호" userId="39c9410a-5962-48fe-9b04-60371379acd7" providerId="ADAL" clId="{A655E45B-964E-4C17-A0BA-3947ED1CBC42}" dt="2020-12-20T15:07:36.246" v="60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A655E45B-964E-4C17-A0BA-3947ED1CBC42}" dt="2020-12-20T15:07:51.532" v="64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A655E45B-964E-4C17-A0BA-3947ED1CBC42}" dt="2020-12-20T15:07:58.604" v="65" actId="207"/>
          <ac:spMkLst>
            <pc:docMk/>
            <pc:sldMk cId="311011625" sldId="262"/>
            <ac:spMk id="14" creationId="{87DF232A-94B7-46DE-966F-F5D26D479A07}"/>
          </ac:spMkLst>
        </pc:spChg>
        <pc:spChg chg="mod">
          <ac:chgData name="이상호" userId="39c9410a-5962-48fe-9b04-60371379acd7" providerId="ADAL" clId="{A655E45B-964E-4C17-A0BA-3947ED1CBC42}" dt="2020-12-20T15:07:39.520" v="61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A655E45B-964E-4C17-A0BA-3947ED1CBC42}" dt="2020-12-20T15:08:11.814" v="69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A655E45B-964E-4C17-A0BA-3947ED1CBC42}" dt="2020-12-20T15:08:02.671" v="66" actId="207"/>
          <ac:spMkLst>
            <pc:docMk/>
            <pc:sldMk cId="311011625" sldId="262"/>
            <ac:spMk id="32" creationId="{39AEB5B9-7993-4265-886C-DFDFF9AC7E72}"/>
          </ac:spMkLst>
        </pc:spChg>
        <pc:spChg chg="mod">
          <ac:chgData name="이상호" userId="39c9410a-5962-48fe-9b04-60371379acd7" providerId="ADAL" clId="{A655E45B-964E-4C17-A0BA-3947ED1CBC42}" dt="2020-12-20T15:07:41.702" v="62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A655E45B-964E-4C17-A0BA-3947ED1CBC42}" dt="2020-12-20T15:08:15.151" v="72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A655E45B-964E-4C17-A0BA-3947ED1CBC42}" dt="2020-12-20T15:08:04.915" v="67" actId="207"/>
          <ac:spMkLst>
            <pc:docMk/>
            <pc:sldMk cId="311011625" sldId="262"/>
            <ac:spMk id="39" creationId="{35F6D9B4-4662-428B-AB5E-F07E1BC7E720}"/>
          </ac:spMkLst>
        </pc:spChg>
        <pc:spChg chg="mod">
          <ac:chgData name="이상호" userId="39c9410a-5962-48fe-9b04-60371379acd7" providerId="ADAL" clId="{A655E45B-964E-4C17-A0BA-3947ED1CBC42}" dt="2020-12-20T15:07:44.325" v="63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A655E45B-964E-4C17-A0BA-3947ED1CBC42}" dt="2020-12-20T15:08:17.923" v="73" actId="207"/>
          <ac:spMkLst>
            <pc:docMk/>
            <pc:sldMk cId="311011625" sldId="262"/>
            <ac:spMk id="45" creationId="{FAECDC96-1AFF-4199-A20A-0C5B0B5DC3A4}"/>
          </ac:spMkLst>
        </pc:spChg>
        <pc:spChg chg="mod">
          <ac:chgData name="이상호" userId="39c9410a-5962-48fe-9b04-60371379acd7" providerId="ADAL" clId="{A655E45B-964E-4C17-A0BA-3947ED1CBC42}" dt="2020-12-20T15:08:06.972" v="68" actId="207"/>
          <ac:spMkLst>
            <pc:docMk/>
            <pc:sldMk cId="311011625" sldId="262"/>
            <ac:spMk id="46" creationId="{FD1D8EBC-C97D-4871-BABD-A95BAADBA9ED}"/>
          </ac:spMkLst>
        </pc:spChg>
        <pc:grpChg chg="mod">
          <ac:chgData name="이상호" userId="39c9410a-5962-48fe-9b04-60371379acd7" providerId="ADAL" clId="{A655E45B-964E-4C17-A0BA-3947ED1CBC42}" dt="2020-12-20T15:08:13.660" v="71" actId="1076"/>
          <ac:grpSpMkLst>
            <pc:docMk/>
            <pc:sldMk cId="311011625" sldId="262"/>
            <ac:grpSpMk id="33" creationId="{C92BFE8E-9826-460D-91FA-501A5D63E8DC}"/>
          </ac:grpSpMkLst>
        </pc:grpChg>
      </pc:sldChg>
      <pc:sldChg chg="modSp mod">
        <pc:chgData name="이상호" userId="39c9410a-5962-48fe-9b04-60371379acd7" providerId="ADAL" clId="{A655E45B-964E-4C17-A0BA-3947ED1CBC42}" dt="2020-12-20T15:08:28.934" v="74" actId="207"/>
        <pc:sldMkLst>
          <pc:docMk/>
          <pc:sldMk cId="2515038550" sldId="264"/>
        </pc:sldMkLst>
        <pc:spChg chg="mod">
          <ac:chgData name="이상호" userId="39c9410a-5962-48fe-9b04-60371379acd7" providerId="ADAL" clId="{A655E45B-964E-4C17-A0BA-3947ED1CBC42}" dt="2020-12-20T15:08:28.934" v="74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A655E45B-964E-4C17-A0BA-3947ED1CBC42}" dt="2020-12-20T15:08:28.934" v="74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A655E45B-964E-4C17-A0BA-3947ED1CBC42}" dt="2020-12-20T15:08:28.934" v="74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A655E45B-964E-4C17-A0BA-3947ED1CBC42}" dt="2020-12-20T15:08:28.934" v="74" actId="207"/>
          <ac:spMkLst>
            <pc:docMk/>
            <pc:sldMk cId="2515038550" sldId="264"/>
            <ac:spMk id="22" creationId="{AF7D7E6B-014E-4D9B-B7DF-0A8116FB9C48}"/>
          </ac:spMkLst>
        </pc:spChg>
      </pc:sldChg>
      <pc:sldChg chg="modSp mod">
        <pc:chgData name="이상호" userId="39c9410a-5962-48fe-9b04-60371379acd7" providerId="ADAL" clId="{A655E45B-964E-4C17-A0BA-3947ED1CBC42}" dt="2020-12-20T15:09:01.941" v="77" actId="207"/>
        <pc:sldMkLst>
          <pc:docMk/>
          <pc:sldMk cId="2771733420" sldId="265"/>
        </pc:sldMkLst>
        <pc:spChg chg="mod">
          <ac:chgData name="이상호" userId="39c9410a-5962-48fe-9b04-60371379acd7" providerId="ADAL" clId="{A655E45B-964E-4C17-A0BA-3947ED1CBC42}" dt="2020-12-20T15:08:37.066" v="75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A655E45B-964E-4C17-A0BA-3947ED1CBC42}" dt="2020-12-20T15:08:37.066" v="75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A655E45B-964E-4C17-A0BA-3947ED1CBC42}" dt="2020-12-20T15:08:37.066" v="75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A655E45B-964E-4C17-A0BA-3947ED1CBC42}" dt="2020-12-20T15:09:01.941" v="77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A655E45B-964E-4C17-A0BA-3947ED1CBC42}" dt="2020-12-20T15:09:01.941" v="77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A655E45B-964E-4C17-A0BA-3947ED1CBC42}" dt="2020-12-20T15:09:01.941" v="77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add">
        <pc:chgData name="이상호" userId="39c9410a-5962-48fe-9b04-60371379acd7" providerId="ADAL" clId="{A655E45B-964E-4C17-A0BA-3947ED1CBC42}" dt="2020-12-23T15:36:54.205" v="88"/>
        <pc:sldMkLst>
          <pc:docMk/>
          <pc:sldMk cId="3320658622" sldId="266"/>
        </pc:sldMkLst>
      </pc:sldChg>
      <pc:sldMasterChg chg="modSldLayout">
        <pc:chgData name="이상호" userId="39c9410a-5962-48fe-9b04-60371379acd7" providerId="ADAL" clId="{A655E45B-964E-4C17-A0BA-3947ED1CBC42}" dt="2020-12-20T15:00:18.581" v="6" actId="207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A655E45B-964E-4C17-A0BA-3947ED1CBC42}" dt="2020-12-20T15:00:08.165" v="3" actId="478"/>
          <pc:sldLayoutMkLst>
            <pc:docMk/>
            <pc:sldMasterMk cId="2947935039" sldId="2147483648"/>
            <pc:sldLayoutMk cId="2146664297" sldId="2147483649"/>
          </pc:sldLayoutMkLst>
          <pc:spChg chg="add del mod">
            <ac:chgData name="이상호" userId="39c9410a-5962-48fe-9b04-60371379acd7" providerId="ADAL" clId="{A655E45B-964E-4C17-A0BA-3947ED1CBC42}" dt="2020-12-20T15:00:08.165" v="3" actId="478"/>
            <ac:spMkLst>
              <pc:docMk/>
              <pc:sldMasterMk cId="2947935039" sldId="2147483648"/>
              <pc:sldLayoutMk cId="2146664297" sldId="2147483649"/>
              <ac:spMk id="4" creationId="{CFFA51D7-79AC-4F47-9079-21F1CCFC4037}"/>
            </ac:spMkLst>
          </pc:spChg>
          <pc:spChg chg="mod">
            <ac:chgData name="이상호" userId="39c9410a-5962-48fe-9b04-60371379acd7" providerId="ADAL" clId="{A655E45B-964E-4C17-A0BA-3947ED1CBC42}" dt="2020-12-20T15:00:05.958" v="2" actId="207"/>
            <ac:spMkLst>
              <pc:docMk/>
              <pc:sldMasterMk cId="2947935039" sldId="2147483648"/>
              <pc:sldLayoutMk cId="2146664297" sldId="2147483649"/>
              <ac:spMk id="8" creationId="{8E84C59C-C91D-4C0B-A009-7964067D19AD}"/>
            </ac:spMkLst>
          </pc:spChg>
          <pc:spChg chg="mod">
            <ac:chgData name="이상호" userId="39c9410a-5962-48fe-9b04-60371379acd7" providerId="ADAL" clId="{A655E45B-964E-4C17-A0BA-3947ED1CBC42}" dt="2020-12-20T15:00:05.958" v="2" actId="207"/>
            <ac:spMkLst>
              <pc:docMk/>
              <pc:sldMasterMk cId="2947935039" sldId="2147483648"/>
              <pc:sldLayoutMk cId="2146664297" sldId="2147483649"/>
              <ac:spMk id="9" creationId="{9183EC30-F686-487E-B06F-57DE81995840}"/>
            </ac:spMkLst>
          </pc:spChg>
        </pc:sldLayoutChg>
        <pc:sldLayoutChg chg="modSp mod">
          <pc:chgData name="이상호" userId="39c9410a-5962-48fe-9b04-60371379acd7" providerId="ADAL" clId="{A655E45B-964E-4C17-A0BA-3947ED1CBC42}" dt="2020-12-20T15:00:12.264" v="4" actId="207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A655E45B-964E-4C17-A0BA-3947ED1CBC42}" dt="2020-12-20T15:00:12.264" v="4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</pc:sldLayoutChg>
        <pc:sldLayoutChg chg="modSp mod">
          <pc:chgData name="이상호" userId="39c9410a-5962-48fe-9b04-60371379acd7" providerId="ADAL" clId="{A655E45B-964E-4C17-A0BA-3947ED1CBC42}" dt="2020-12-20T15:00:14.826" v="5" actId="207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A655E45B-964E-4C17-A0BA-3947ED1CBC42}" dt="2020-12-20T15:00:14.826" v="5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</pc:sldLayoutChg>
        <pc:sldLayoutChg chg="modSp mod">
          <pc:chgData name="이상호" userId="39c9410a-5962-48fe-9b04-60371379acd7" providerId="ADAL" clId="{A655E45B-964E-4C17-A0BA-3947ED1CBC42}" dt="2020-12-20T15:00:18.581" v="6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A655E45B-964E-4C17-A0BA-3947ED1CBC42}" dt="2020-12-20T15:00:18.581" v="6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</pc:sldLayoutChg>
      </pc:sldMasterChg>
    </pc:docChg>
  </pc:docChgLst>
  <pc:docChgLst>
    <pc:chgData name="이상호" userId="39c9410a-5962-48fe-9b04-60371379acd7" providerId="ADAL" clId="{F793DC74-9F44-4CB0-A59D-936F0FCB1841}"/>
    <pc:docChg chg="undo custSel modSld modMainMaster">
      <pc:chgData name="이상호" userId="39c9410a-5962-48fe-9b04-60371379acd7" providerId="ADAL" clId="{F793DC74-9F44-4CB0-A59D-936F0FCB1841}" dt="2022-11-05T07:27:51.433" v="39" actId="208"/>
      <pc:docMkLst>
        <pc:docMk/>
      </pc:docMkLst>
      <pc:sldChg chg="addSp delSp modSp mod">
        <pc:chgData name="이상호" userId="39c9410a-5962-48fe-9b04-60371379acd7" providerId="ADAL" clId="{F793DC74-9F44-4CB0-A59D-936F0FCB1841}" dt="2022-11-05T07:25:19.063" v="4"/>
        <pc:sldMkLst>
          <pc:docMk/>
          <pc:sldMk cId="250741259" sldId="256"/>
        </pc:sldMkLst>
        <pc:picChg chg="add mod">
          <ac:chgData name="이상호" userId="39c9410a-5962-48fe-9b04-60371379acd7" providerId="ADAL" clId="{F793DC74-9F44-4CB0-A59D-936F0FCB1841}" dt="2022-11-05T07:25:19.063" v="4"/>
          <ac:picMkLst>
            <pc:docMk/>
            <pc:sldMk cId="250741259" sldId="256"/>
            <ac:picMk id="2" creationId="{BF66B22E-2C2F-44D1-8AD3-148DB5F0B2EF}"/>
          </ac:picMkLst>
        </pc:picChg>
        <pc:picChg chg="del">
          <ac:chgData name="이상호" userId="39c9410a-5962-48fe-9b04-60371379acd7" providerId="ADAL" clId="{F793DC74-9F44-4CB0-A59D-936F0FCB1841}" dt="2022-11-05T07:25:12.889" v="0" actId="478"/>
          <ac:picMkLst>
            <pc:docMk/>
            <pc:sldMk cId="250741259" sldId="256"/>
            <ac:picMk id="7" creationId="{033C13C8-94EC-3275-A47E-3E4CDD0A186E}"/>
          </ac:picMkLst>
        </pc:picChg>
      </pc:sldChg>
      <pc:sldChg chg="modSp mod">
        <pc:chgData name="이상호" userId="39c9410a-5962-48fe-9b04-60371379acd7" providerId="ADAL" clId="{F793DC74-9F44-4CB0-A59D-936F0FCB1841}" dt="2022-11-05T07:26:44.778" v="23" actId="207"/>
        <pc:sldMkLst>
          <pc:docMk/>
          <pc:sldMk cId="1307800018" sldId="258"/>
        </pc:sldMkLst>
        <pc:spChg chg="mod">
          <ac:chgData name="이상호" userId="39c9410a-5962-48fe-9b04-60371379acd7" providerId="ADAL" clId="{F793DC74-9F44-4CB0-A59D-936F0FCB1841}" dt="2022-11-05T07:26:44.778" v="23" actId="207"/>
          <ac:spMkLst>
            <pc:docMk/>
            <pc:sldMk cId="1307800018" sldId="258"/>
            <ac:spMk id="5" creationId="{06155C86-0773-44CB-BA61-E055E8CD14FC}"/>
          </ac:spMkLst>
        </pc:spChg>
        <pc:spChg chg="mod">
          <ac:chgData name="이상호" userId="39c9410a-5962-48fe-9b04-60371379acd7" providerId="ADAL" clId="{F793DC74-9F44-4CB0-A59D-936F0FCB1841}" dt="2022-11-05T07:26:44.778" v="23" actId="207"/>
          <ac:spMkLst>
            <pc:docMk/>
            <pc:sldMk cId="1307800018" sldId="258"/>
            <ac:spMk id="7" creationId="{D5A43916-1C8B-49CD-8777-3C1B6D78B2C1}"/>
          </ac:spMkLst>
        </pc:spChg>
        <pc:grpChg chg="mod">
          <ac:chgData name="이상호" userId="39c9410a-5962-48fe-9b04-60371379acd7" providerId="ADAL" clId="{F793DC74-9F44-4CB0-A59D-936F0FCB1841}" dt="2022-11-05T07:26:44.778" v="23" actId="207"/>
          <ac:grpSpMkLst>
            <pc:docMk/>
            <pc:sldMk cId="1307800018" sldId="258"/>
            <ac:grpSpMk id="3" creationId="{F915BCC9-847E-6392-F2CE-B27E45CD50A5}"/>
          </ac:grpSpMkLst>
        </pc:grpChg>
      </pc:sldChg>
      <pc:sldChg chg="modSp mod">
        <pc:chgData name="이상호" userId="39c9410a-5962-48fe-9b04-60371379acd7" providerId="ADAL" clId="{F793DC74-9F44-4CB0-A59D-936F0FCB1841}" dt="2022-11-05T07:27:17.802" v="35" actId="207"/>
        <pc:sldMkLst>
          <pc:docMk/>
          <pc:sldMk cId="2636441069" sldId="259"/>
        </pc:sldMkLst>
        <pc:spChg chg="mod">
          <ac:chgData name="이상호" userId="39c9410a-5962-48fe-9b04-60371379acd7" providerId="ADAL" clId="{F793DC74-9F44-4CB0-A59D-936F0FCB1841}" dt="2022-11-05T07:27:17.802" v="35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F793DC74-9F44-4CB0-A59D-936F0FCB1841}" dt="2022-11-05T07:27:15.290" v="34" actId="207"/>
        <pc:sldMkLst>
          <pc:docMk/>
          <pc:sldMk cId="2912289976" sldId="260"/>
        </pc:sldMkLst>
        <pc:spChg chg="mod">
          <ac:chgData name="이상호" userId="39c9410a-5962-48fe-9b04-60371379acd7" providerId="ADAL" clId="{F793DC74-9F44-4CB0-A59D-936F0FCB1841}" dt="2022-11-05T07:27:15.290" v="34" actId="207"/>
          <ac:spMkLst>
            <pc:docMk/>
            <pc:sldMk cId="2912289976" sldId="260"/>
            <ac:spMk id="6" creationId="{058EEA79-5815-47BE-B41F-AACE500D0AA5}"/>
          </ac:spMkLst>
        </pc:spChg>
      </pc:sldChg>
      <pc:sldChg chg="modSp mod">
        <pc:chgData name="이상호" userId="39c9410a-5962-48fe-9b04-60371379acd7" providerId="ADAL" clId="{F793DC74-9F44-4CB0-A59D-936F0FCB1841}" dt="2022-11-05T07:27:51.433" v="39" actId="208"/>
        <pc:sldMkLst>
          <pc:docMk/>
          <pc:sldMk cId="4152067585" sldId="261"/>
        </pc:sldMkLst>
        <pc:spChg chg="mod">
          <ac:chgData name="이상호" userId="39c9410a-5962-48fe-9b04-60371379acd7" providerId="ADAL" clId="{F793DC74-9F44-4CB0-A59D-936F0FCB1841}" dt="2022-11-05T07:27:32.153" v="36" actId="207"/>
          <ac:spMkLst>
            <pc:docMk/>
            <pc:sldMk cId="4152067585" sldId="261"/>
            <ac:spMk id="12" creationId="{4B83A262-DC8C-479E-BD92-6553A198769E}"/>
          </ac:spMkLst>
        </pc:spChg>
        <pc:spChg chg="mod">
          <ac:chgData name="이상호" userId="39c9410a-5962-48fe-9b04-60371379acd7" providerId="ADAL" clId="{F793DC74-9F44-4CB0-A59D-936F0FCB1841}" dt="2022-11-05T07:27:32.153" v="36" actId="207"/>
          <ac:spMkLst>
            <pc:docMk/>
            <pc:sldMk cId="4152067585" sldId="261"/>
            <ac:spMk id="13" creationId="{9AC16478-3601-4A94-966E-10E7C3C0E051}"/>
          </ac:spMkLst>
        </pc:spChg>
        <pc:spChg chg="mod">
          <ac:chgData name="이상호" userId="39c9410a-5962-48fe-9b04-60371379acd7" providerId="ADAL" clId="{F793DC74-9F44-4CB0-A59D-936F0FCB1841}" dt="2022-11-05T07:27:32.153" v="36" actId="207"/>
          <ac:spMkLst>
            <pc:docMk/>
            <pc:sldMk cId="4152067585" sldId="261"/>
            <ac:spMk id="14" creationId="{BE66881C-DDFF-4CB4-8C1C-0D0C4B138C34}"/>
          </ac:spMkLst>
        </pc:spChg>
        <pc:spChg chg="mod">
          <ac:chgData name="이상호" userId="39c9410a-5962-48fe-9b04-60371379acd7" providerId="ADAL" clId="{F793DC74-9F44-4CB0-A59D-936F0FCB1841}" dt="2022-11-05T07:27:32.153" v="36" actId="207"/>
          <ac:spMkLst>
            <pc:docMk/>
            <pc:sldMk cId="4152067585" sldId="261"/>
            <ac:spMk id="15" creationId="{843D86BE-BE8C-4C36-9192-40743F0688A8}"/>
          </ac:spMkLst>
        </pc:spChg>
        <pc:spChg chg="mod">
          <ac:chgData name="이상호" userId="39c9410a-5962-48fe-9b04-60371379acd7" providerId="ADAL" clId="{F793DC74-9F44-4CB0-A59D-936F0FCB1841}" dt="2022-11-05T07:27:32.153" v="36" actId="207"/>
          <ac:spMkLst>
            <pc:docMk/>
            <pc:sldMk cId="4152067585" sldId="261"/>
            <ac:spMk id="16" creationId="{1DA7CFA4-8A16-4C8D-9001-BED82E1CDAA5}"/>
          </ac:spMkLst>
        </pc:spChg>
        <pc:spChg chg="mod">
          <ac:chgData name="이상호" userId="39c9410a-5962-48fe-9b04-60371379acd7" providerId="ADAL" clId="{F793DC74-9F44-4CB0-A59D-936F0FCB1841}" dt="2022-11-05T07:27:51.433" v="39" actId="208"/>
          <ac:spMkLst>
            <pc:docMk/>
            <pc:sldMk cId="4152067585" sldId="261"/>
            <ac:spMk id="50" creationId="{7A9C84F9-FA42-4A2C-90BF-042034674FCD}"/>
          </ac:spMkLst>
        </pc:spChg>
        <pc:spChg chg="mod">
          <ac:chgData name="이상호" userId="39c9410a-5962-48fe-9b04-60371379acd7" providerId="ADAL" clId="{F793DC74-9F44-4CB0-A59D-936F0FCB1841}" dt="2022-11-05T07:27:51.433" v="39" actId="208"/>
          <ac:spMkLst>
            <pc:docMk/>
            <pc:sldMk cId="4152067585" sldId="261"/>
            <ac:spMk id="52" creationId="{6AEC0FED-05C7-427C-81B4-50933BA83C39}"/>
          </ac:spMkLst>
        </pc:spChg>
        <pc:spChg chg="mod">
          <ac:chgData name="이상호" userId="39c9410a-5962-48fe-9b04-60371379acd7" providerId="ADAL" clId="{F793DC74-9F44-4CB0-A59D-936F0FCB1841}" dt="2022-11-05T07:27:51.433" v="39" actId="208"/>
          <ac:spMkLst>
            <pc:docMk/>
            <pc:sldMk cId="4152067585" sldId="261"/>
            <ac:spMk id="54" creationId="{EAF01220-FDB6-4EF6-A707-E2E7A2694BD4}"/>
          </ac:spMkLst>
        </pc:spChg>
        <pc:spChg chg="mod">
          <ac:chgData name="이상호" userId="39c9410a-5962-48fe-9b04-60371379acd7" providerId="ADAL" clId="{F793DC74-9F44-4CB0-A59D-936F0FCB1841}" dt="2022-11-05T07:27:51.433" v="39" actId="208"/>
          <ac:spMkLst>
            <pc:docMk/>
            <pc:sldMk cId="4152067585" sldId="261"/>
            <ac:spMk id="56" creationId="{65AA65BB-6FE6-4979-850C-95A111F63D91}"/>
          </ac:spMkLst>
        </pc:spChg>
        <pc:spChg chg="mod">
          <ac:chgData name="이상호" userId="39c9410a-5962-48fe-9b04-60371379acd7" providerId="ADAL" clId="{F793DC74-9F44-4CB0-A59D-936F0FCB1841}" dt="2022-11-05T07:27:51.433" v="39" actId="208"/>
          <ac:spMkLst>
            <pc:docMk/>
            <pc:sldMk cId="4152067585" sldId="261"/>
            <ac:spMk id="58" creationId="{F9861D02-A5EF-4877-AF59-B90106718FE9}"/>
          </ac:spMkLst>
        </pc:spChg>
        <pc:picChg chg="mod">
          <ac:chgData name="이상호" userId="39c9410a-5962-48fe-9b04-60371379acd7" providerId="ADAL" clId="{F793DC74-9F44-4CB0-A59D-936F0FCB1841}" dt="2022-11-05T07:27:40.025" v="38" actId="207"/>
          <ac:picMkLst>
            <pc:docMk/>
            <pc:sldMk cId="4152067585" sldId="261"/>
            <ac:picMk id="61" creationId="{6EE336EB-3221-4575-A985-C5F434167DD4}"/>
          </ac:picMkLst>
        </pc:picChg>
        <pc:picChg chg="mod">
          <ac:chgData name="이상호" userId="39c9410a-5962-48fe-9b04-60371379acd7" providerId="ADAL" clId="{F793DC74-9F44-4CB0-A59D-936F0FCB1841}" dt="2022-11-05T07:27:40.025" v="38" actId="207"/>
          <ac:picMkLst>
            <pc:docMk/>
            <pc:sldMk cId="4152067585" sldId="261"/>
            <ac:picMk id="63" creationId="{839E3435-C244-430F-A2AD-A638E2FD5B15}"/>
          </ac:picMkLst>
        </pc:picChg>
        <pc:picChg chg="mod">
          <ac:chgData name="이상호" userId="39c9410a-5962-48fe-9b04-60371379acd7" providerId="ADAL" clId="{F793DC74-9F44-4CB0-A59D-936F0FCB1841}" dt="2022-11-05T07:27:40.025" v="38" actId="207"/>
          <ac:picMkLst>
            <pc:docMk/>
            <pc:sldMk cId="4152067585" sldId="261"/>
            <ac:picMk id="65" creationId="{D46B82A9-9269-4CAC-9AC0-688188DD1D83}"/>
          </ac:picMkLst>
        </pc:picChg>
        <pc:picChg chg="mod">
          <ac:chgData name="이상호" userId="39c9410a-5962-48fe-9b04-60371379acd7" providerId="ADAL" clId="{F793DC74-9F44-4CB0-A59D-936F0FCB1841}" dt="2022-11-05T07:27:40.025" v="38" actId="207"/>
          <ac:picMkLst>
            <pc:docMk/>
            <pc:sldMk cId="4152067585" sldId="261"/>
            <ac:picMk id="69" creationId="{60FA3846-9BF1-4B5A-B7B8-15AB11C29B70}"/>
          </ac:picMkLst>
        </pc:picChg>
        <pc:picChg chg="mod">
          <ac:chgData name="이상호" userId="39c9410a-5962-48fe-9b04-60371379acd7" providerId="ADAL" clId="{F793DC74-9F44-4CB0-A59D-936F0FCB1841}" dt="2022-11-05T07:27:40.025" v="38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F793DC74-9F44-4CB0-A59D-936F0FCB1841}" dt="2022-11-05T07:26:57.302" v="29" actId="207"/>
        <pc:sldMkLst>
          <pc:docMk/>
          <pc:sldMk cId="311011625" sldId="262"/>
        </pc:sldMkLst>
        <pc:spChg chg="mod">
          <ac:chgData name="이상호" userId="39c9410a-5962-48fe-9b04-60371379acd7" providerId="ADAL" clId="{F793DC74-9F44-4CB0-A59D-936F0FCB1841}" dt="2022-11-05T07:26:57.302" v="29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F793DC74-9F44-4CB0-A59D-936F0FCB1841}" dt="2022-11-05T07:26:57.302" v="29" actId="207"/>
          <ac:spMkLst>
            <pc:docMk/>
            <pc:sldMk cId="311011625" sldId="262"/>
            <ac:spMk id="14" creationId="{87DF232A-94B7-46DE-966F-F5D26D479A07}"/>
          </ac:spMkLst>
        </pc:spChg>
        <pc:spChg chg="mod">
          <ac:chgData name="이상호" userId="39c9410a-5962-48fe-9b04-60371379acd7" providerId="ADAL" clId="{F793DC74-9F44-4CB0-A59D-936F0FCB1841}" dt="2022-11-05T07:26:57.302" v="29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F793DC74-9F44-4CB0-A59D-936F0FCB1841}" dt="2022-11-05T07:26:57.302" v="29" actId="207"/>
          <ac:spMkLst>
            <pc:docMk/>
            <pc:sldMk cId="311011625" sldId="262"/>
            <ac:spMk id="32" creationId="{39AEB5B9-7993-4265-886C-DFDFF9AC7E72}"/>
          </ac:spMkLst>
        </pc:spChg>
        <pc:spChg chg="mod">
          <ac:chgData name="이상호" userId="39c9410a-5962-48fe-9b04-60371379acd7" providerId="ADAL" clId="{F793DC74-9F44-4CB0-A59D-936F0FCB1841}" dt="2022-11-05T07:26:57.302" v="29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F793DC74-9F44-4CB0-A59D-936F0FCB1841}" dt="2022-11-05T07:26:57.302" v="29" actId="207"/>
          <ac:spMkLst>
            <pc:docMk/>
            <pc:sldMk cId="311011625" sldId="262"/>
            <ac:spMk id="39" creationId="{35F6D9B4-4662-428B-AB5E-F07E1BC7E720}"/>
          </ac:spMkLst>
        </pc:spChg>
        <pc:spChg chg="mod">
          <ac:chgData name="이상호" userId="39c9410a-5962-48fe-9b04-60371379acd7" providerId="ADAL" clId="{F793DC74-9F44-4CB0-A59D-936F0FCB1841}" dt="2022-11-05T07:26:57.302" v="29" actId="207"/>
          <ac:spMkLst>
            <pc:docMk/>
            <pc:sldMk cId="311011625" sldId="262"/>
            <ac:spMk id="45" creationId="{FAECDC96-1AFF-4199-A20A-0C5B0B5DC3A4}"/>
          </ac:spMkLst>
        </pc:spChg>
        <pc:spChg chg="mod">
          <ac:chgData name="이상호" userId="39c9410a-5962-48fe-9b04-60371379acd7" providerId="ADAL" clId="{F793DC74-9F44-4CB0-A59D-936F0FCB1841}" dt="2022-11-05T07:26:57.302" v="29" actId="207"/>
          <ac:spMkLst>
            <pc:docMk/>
            <pc:sldMk cId="311011625" sldId="262"/>
            <ac:spMk id="46" creationId="{FD1D8EBC-C97D-4871-BABD-A95BAADBA9ED}"/>
          </ac:spMkLst>
        </pc:spChg>
        <pc:grpChg chg="mod">
          <ac:chgData name="이상호" userId="39c9410a-5962-48fe-9b04-60371379acd7" providerId="ADAL" clId="{F793DC74-9F44-4CB0-A59D-936F0FCB1841}" dt="2022-11-05T07:26:57.302" v="29" actId="207"/>
          <ac:grpSpMkLst>
            <pc:docMk/>
            <pc:sldMk cId="311011625" sldId="262"/>
            <ac:grpSpMk id="12" creationId="{6DF25651-95BE-4EA6-B8A0-C34F8982FC58}"/>
          </ac:grpSpMkLst>
        </pc:grpChg>
        <pc:grpChg chg="mod">
          <ac:chgData name="이상호" userId="39c9410a-5962-48fe-9b04-60371379acd7" providerId="ADAL" clId="{F793DC74-9F44-4CB0-A59D-936F0FCB1841}" dt="2022-11-05T07:26:57.302" v="29" actId="207"/>
          <ac:grpSpMkLst>
            <pc:docMk/>
            <pc:sldMk cId="311011625" sldId="262"/>
            <ac:grpSpMk id="28" creationId="{8847239A-485E-4833-933E-EF1F7E726001}"/>
          </ac:grpSpMkLst>
        </pc:grpChg>
        <pc:grpChg chg="mod">
          <ac:chgData name="이상호" userId="39c9410a-5962-48fe-9b04-60371379acd7" providerId="ADAL" clId="{F793DC74-9F44-4CB0-A59D-936F0FCB1841}" dt="2022-11-05T07:26:57.302" v="29" actId="207"/>
          <ac:grpSpMkLst>
            <pc:docMk/>
            <pc:sldMk cId="311011625" sldId="262"/>
            <ac:grpSpMk id="35" creationId="{CF7B67C9-8B3B-4AA6-931D-E36974E07BEA}"/>
          </ac:grpSpMkLst>
        </pc:grpChg>
        <pc:grpChg chg="mod">
          <ac:chgData name="이상호" userId="39c9410a-5962-48fe-9b04-60371379acd7" providerId="ADAL" clId="{F793DC74-9F44-4CB0-A59D-936F0FCB1841}" dt="2022-11-05T07:26:57.302" v="29" actId="207"/>
          <ac:grpSpMkLst>
            <pc:docMk/>
            <pc:sldMk cId="311011625" sldId="262"/>
            <ac:grpSpMk id="42" creationId="{34B6F747-F5E6-4C74-BEE0-6D2FC56A5B5E}"/>
          </ac:grpSpMkLst>
        </pc:grpChg>
      </pc:sldChg>
      <pc:sldChg chg="modSp mod">
        <pc:chgData name="이상호" userId="39c9410a-5962-48fe-9b04-60371379acd7" providerId="ADAL" clId="{F793DC74-9F44-4CB0-A59D-936F0FCB1841}" dt="2022-11-05T07:26:54.840" v="28" actId="207"/>
        <pc:sldMkLst>
          <pc:docMk/>
          <pc:sldMk cId="2515038550" sldId="264"/>
        </pc:sldMkLst>
        <pc:spChg chg="mod">
          <ac:chgData name="이상호" userId="39c9410a-5962-48fe-9b04-60371379acd7" providerId="ADAL" clId="{F793DC74-9F44-4CB0-A59D-936F0FCB1841}" dt="2022-11-05T07:26:53.772" v="26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F793DC74-9F44-4CB0-A59D-936F0FCB1841}" dt="2022-11-05T07:26:54.471" v="27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F793DC74-9F44-4CB0-A59D-936F0FCB1841}" dt="2022-11-05T07:26:54.840" v="28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F793DC74-9F44-4CB0-A59D-936F0FCB1841}" dt="2022-11-05T07:26:53.082" v="25" actId="207"/>
          <ac:spMkLst>
            <pc:docMk/>
            <pc:sldMk cId="2515038550" sldId="264"/>
            <ac:spMk id="22" creationId="{AF7D7E6B-014E-4D9B-B7DF-0A8116FB9C48}"/>
          </ac:spMkLst>
        </pc:spChg>
      </pc:sldChg>
      <pc:sldChg chg="modSp mod">
        <pc:chgData name="이상호" userId="39c9410a-5962-48fe-9b04-60371379acd7" providerId="ADAL" clId="{F793DC74-9F44-4CB0-A59D-936F0FCB1841}" dt="2022-11-05T07:27:08.025" v="33" actId="207"/>
        <pc:sldMkLst>
          <pc:docMk/>
          <pc:sldMk cId="2771733420" sldId="265"/>
        </pc:sldMkLst>
        <pc:spChg chg="mod">
          <ac:chgData name="이상호" userId="39c9410a-5962-48fe-9b04-60371379acd7" providerId="ADAL" clId="{F793DC74-9F44-4CB0-A59D-936F0FCB1841}" dt="2022-11-05T07:27:06.217" v="31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F793DC74-9F44-4CB0-A59D-936F0FCB1841}" dt="2022-11-05T07:27:06.650" v="32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F793DC74-9F44-4CB0-A59D-936F0FCB1841}" dt="2022-11-05T07:27:08.025" v="33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F793DC74-9F44-4CB0-A59D-936F0FCB1841}" dt="2022-11-05T07:27:04.893" v="30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F793DC74-9F44-4CB0-A59D-936F0FCB1841}" dt="2022-11-05T07:27:04.893" v="30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F793DC74-9F44-4CB0-A59D-936F0FCB1841}" dt="2022-11-05T07:27:04.893" v="30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F793DC74-9F44-4CB0-A59D-936F0FCB1841}" dt="2022-11-05T07:26:49.744" v="24" actId="207"/>
        <pc:sldMkLst>
          <pc:docMk/>
          <pc:sldMk cId="9878805" sldId="266"/>
        </pc:sldMkLst>
        <pc:graphicFrameChg chg="modGraphic">
          <ac:chgData name="이상호" userId="39c9410a-5962-48fe-9b04-60371379acd7" providerId="ADAL" clId="{F793DC74-9F44-4CB0-A59D-936F0FCB1841}" dt="2022-11-05T07:26:49.744" v="24" actId="207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F793DC74-9F44-4CB0-A59D-936F0FCB1841}" dt="2022-11-05T07:25:27.818" v="7" actId="478"/>
        <pc:sldMkLst>
          <pc:docMk/>
          <pc:sldMk cId="3219057057" sldId="267"/>
        </pc:sldMkLst>
        <pc:picChg chg="del">
          <ac:chgData name="이상호" userId="39c9410a-5962-48fe-9b04-60371379acd7" providerId="ADAL" clId="{F793DC74-9F44-4CB0-A59D-936F0FCB1841}" dt="2022-11-05T07:25:14.969" v="1" actId="478"/>
          <ac:picMkLst>
            <pc:docMk/>
            <pc:sldMk cId="3219057057" sldId="267"/>
            <ac:picMk id="2" creationId="{2DD670EA-1F54-5822-D2B9-23F33D7B5B52}"/>
          </ac:picMkLst>
        </pc:picChg>
        <pc:picChg chg="add mod">
          <ac:chgData name="이상호" userId="39c9410a-5962-48fe-9b04-60371379acd7" providerId="ADAL" clId="{F793DC74-9F44-4CB0-A59D-936F0FCB1841}" dt="2022-11-05T07:25:16.290" v="2"/>
          <ac:picMkLst>
            <pc:docMk/>
            <pc:sldMk cId="3219057057" sldId="267"/>
            <ac:picMk id="3" creationId="{F01E5A2B-AEE3-3210-2FC7-8BA127BD8DB9}"/>
          </ac:picMkLst>
        </pc:picChg>
        <pc:picChg chg="add del mod">
          <ac:chgData name="이상호" userId="39c9410a-5962-48fe-9b04-60371379acd7" providerId="ADAL" clId="{F793DC74-9F44-4CB0-A59D-936F0FCB1841}" dt="2022-11-05T07:25:21.203" v="5" actId="21"/>
          <ac:picMkLst>
            <pc:docMk/>
            <pc:sldMk cId="3219057057" sldId="267"/>
            <ac:picMk id="4" creationId="{E5615422-6FDF-081E-12E1-6FE15998DFEE}"/>
          </ac:picMkLst>
        </pc:picChg>
        <pc:picChg chg="add del mod">
          <ac:chgData name="이상호" userId="39c9410a-5962-48fe-9b04-60371379acd7" providerId="ADAL" clId="{F793DC74-9F44-4CB0-A59D-936F0FCB1841}" dt="2022-11-05T07:25:17.964" v="3" actId="21"/>
          <ac:picMkLst>
            <pc:docMk/>
            <pc:sldMk cId="3219057057" sldId="267"/>
            <ac:picMk id="5" creationId="{58FC44FD-747E-34FC-1CEE-623D5B3D2272}"/>
          </ac:picMkLst>
        </pc:picChg>
        <pc:picChg chg="add del mod">
          <ac:chgData name="이상호" userId="39c9410a-5962-48fe-9b04-60371379acd7" providerId="ADAL" clId="{F793DC74-9F44-4CB0-A59D-936F0FCB1841}" dt="2022-11-05T07:25:27.818" v="7" actId="478"/>
          <ac:picMkLst>
            <pc:docMk/>
            <pc:sldMk cId="3219057057" sldId="267"/>
            <ac:picMk id="7" creationId="{E11B5A48-77B1-70BE-EB84-2DB899B2C489}"/>
          </ac:picMkLst>
        </pc:picChg>
      </pc:sldChg>
      <pc:sldMasterChg chg="modSldLayout">
        <pc:chgData name="이상호" userId="39c9410a-5962-48fe-9b04-60371379acd7" providerId="ADAL" clId="{F793DC74-9F44-4CB0-A59D-936F0FCB1841}" dt="2022-11-05T07:26:33.139" v="22" actId="207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F793DC74-9F44-4CB0-A59D-936F0FCB1841}" dt="2022-11-05T07:26:29.534" v="20" actId="207"/>
          <pc:sldLayoutMkLst>
            <pc:docMk/>
            <pc:sldMasterMk cId="2947935039" sldId="2147483648"/>
            <pc:sldLayoutMk cId="2292993528" sldId="2147483660"/>
          </pc:sldLayoutMkLst>
          <pc:spChg chg="add del mod">
            <ac:chgData name="이상호" userId="39c9410a-5962-48fe-9b04-60371379acd7" providerId="ADAL" clId="{F793DC74-9F44-4CB0-A59D-936F0FCB1841}" dt="2022-11-05T07:26:29.534" v="20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del">
            <ac:chgData name="이상호" userId="39c9410a-5962-48fe-9b04-60371379acd7" providerId="ADAL" clId="{F793DC74-9F44-4CB0-A59D-936F0FCB1841}" dt="2022-11-05T07:26:04.229" v="12" actId="478"/>
            <ac:picMkLst>
              <pc:docMk/>
              <pc:sldMasterMk cId="2947935039" sldId="2147483648"/>
              <pc:sldLayoutMk cId="2292993528" sldId="2147483660"/>
              <ac:picMk id="2" creationId="{84EA1BD2-1AA1-038E-43D6-0EB2553254FA}"/>
            </ac:picMkLst>
          </pc:picChg>
          <pc:picChg chg="add mod">
            <ac:chgData name="이상호" userId="39c9410a-5962-48fe-9b04-60371379acd7" providerId="ADAL" clId="{F793DC74-9F44-4CB0-A59D-936F0FCB1841}" dt="2022-11-05T07:26:05.239" v="13"/>
            <ac:picMkLst>
              <pc:docMk/>
              <pc:sldMasterMk cId="2947935039" sldId="2147483648"/>
              <pc:sldLayoutMk cId="2292993528" sldId="2147483660"/>
              <ac:picMk id="3" creationId="{432E6438-B655-04E2-74AB-34CEBB5ABDC0}"/>
            </ac:picMkLst>
          </pc:picChg>
        </pc:sldLayoutChg>
        <pc:sldLayoutChg chg="addSp delSp modSp mod">
          <pc:chgData name="이상호" userId="39c9410a-5962-48fe-9b04-60371379acd7" providerId="ADAL" clId="{F793DC74-9F44-4CB0-A59D-936F0FCB1841}" dt="2022-11-05T07:26:31.606" v="21" actId="207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F793DC74-9F44-4CB0-A59D-936F0FCB1841}" dt="2022-11-05T07:26:31.606" v="21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del">
            <ac:chgData name="이상호" userId="39c9410a-5962-48fe-9b04-60371379acd7" providerId="ADAL" clId="{F793DC74-9F44-4CB0-A59D-936F0FCB1841}" dt="2022-11-05T07:26:08.899" v="14" actId="478"/>
            <ac:picMkLst>
              <pc:docMk/>
              <pc:sldMasterMk cId="2947935039" sldId="2147483648"/>
              <pc:sldLayoutMk cId="1777799891" sldId="2147483661"/>
              <ac:picMk id="2" creationId="{39A7483E-67C0-7F10-5A5A-5992DFCA421F}"/>
            </ac:picMkLst>
          </pc:picChg>
          <pc:picChg chg="add mod">
            <ac:chgData name="이상호" userId="39c9410a-5962-48fe-9b04-60371379acd7" providerId="ADAL" clId="{F793DC74-9F44-4CB0-A59D-936F0FCB1841}" dt="2022-11-05T07:26:09.911" v="15"/>
            <ac:picMkLst>
              <pc:docMk/>
              <pc:sldMasterMk cId="2947935039" sldId="2147483648"/>
              <pc:sldLayoutMk cId="1777799891" sldId="2147483661"/>
              <ac:picMk id="3" creationId="{7F6FCA1A-4645-2C09-0E9F-583C80B17C91}"/>
            </ac:picMkLst>
          </pc:picChg>
        </pc:sldLayoutChg>
        <pc:sldLayoutChg chg="modSp mod">
          <pc:chgData name="이상호" userId="39c9410a-5962-48fe-9b04-60371379acd7" providerId="ADAL" clId="{F793DC74-9F44-4CB0-A59D-936F0FCB1841}" dt="2022-11-05T07:26:33.139" v="22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F793DC74-9F44-4CB0-A59D-936F0FCB1841}" dt="2022-11-05T07:26:33.139" v="22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</pc:sldLayoutChg>
        <pc:sldLayoutChg chg="addSp delSp modSp mod">
          <pc:chgData name="이상호" userId="39c9410a-5962-48fe-9b04-60371379acd7" providerId="ADAL" clId="{F793DC74-9F44-4CB0-A59D-936F0FCB1841}" dt="2022-11-05T07:26:19.345" v="17" actId="478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F793DC74-9F44-4CB0-A59D-936F0FCB1841}" dt="2022-11-05T07:25:46.780" v="9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F793DC74-9F44-4CB0-A59D-936F0FCB1841}" dt="2022-11-05T07:26:17.673" v="16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picChg chg="add del mod">
            <ac:chgData name="이상호" userId="39c9410a-5962-48fe-9b04-60371379acd7" providerId="ADAL" clId="{F793DC74-9F44-4CB0-A59D-936F0FCB1841}" dt="2022-11-05T07:26:19.345" v="17" actId="478"/>
            <ac:picMkLst>
              <pc:docMk/>
              <pc:sldMasterMk cId="2947935039" sldId="2147483648"/>
              <pc:sldLayoutMk cId="3055410610" sldId="2147483664"/>
              <ac:picMk id="3" creationId="{2BC1FC8A-32E8-AB81-8712-8FC79A525C00}"/>
            </ac:picMkLst>
          </pc:picChg>
          <pc:picChg chg="add del mod">
            <ac:chgData name="이상호" userId="39c9410a-5962-48fe-9b04-60371379acd7" providerId="ADAL" clId="{F793DC74-9F44-4CB0-A59D-936F0FCB1841}" dt="2022-11-05T07:26:02.351" v="11" actId="21"/>
            <ac:picMkLst>
              <pc:docMk/>
              <pc:sldMasterMk cId="2947935039" sldId="2147483648"/>
              <pc:sldLayoutMk cId="3055410610" sldId="2147483664"/>
              <ac:picMk id="4" creationId="{4C051910-C7F6-F11E-6527-4FC6FA7C38CA}"/>
            </ac:picMkLst>
          </pc:picChg>
        </pc:sldLayoutChg>
      </pc:sldMasterChg>
    </pc:docChg>
  </pc:docChgLst>
  <pc:docChgLst>
    <pc:chgData name="이상호" userId="39c9410a-5962-48fe-9b04-60371379acd7" providerId="ADAL" clId="{DE91CB5F-7830-4D5F-9B24-7D41EA53D102}"/>
    <pc:docChg chg="undo custSel modSld modMainMaster">
      <pc:chgData name="이상호" userId="39c9410a-5962-48fe-9b04-60371379acd7" providerId="ADAL" clId="{DE91CB5F-7830-4D5F-9B24-7D41EA53D102}" dt="2021-12-18T18:12:26.521" v="254" actId="14100"/>
      <pc:docMkLst>
        <pc:docMk/>
      </pc:docMkLst>
      <pc:sldChg chg="addSp delSp modSp mod">
        <pc:chgData name="이상호" userId="39c9410a-5962-48fe-9b04-60371379acd7" providerId="ADAL" clId="{DE91CB5F-7830-4D5F-9B24-7D41EA53D102}" dt="2021-12-18T18:12:16.704" v="253" actId="14100"/>
        <pc:sldMkLst>
          <pc:docMk/>
          <pc:sldMk cId="250741259" sldId="256"/>
        </pc:sldMkLst>
        <pc:spChg chg="mod">
          <ac:chgData name="이상호" userId="39c9410a-5962-48fe-9b04-60371379acd7" providerId="ADAL" clId="{DE91CB5F-7830-4D5F-9B24-7D41EA53D102}" dt="2021-12-18T18:06:37.218" v="199" actId="207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DE91CB5F-7830-4D5F-9B24-7D41EA53D102}" dt="2021-12-18T18:06:51.093" v="205" actId="14100"/>
          <ac:spMkLst>
            <pc:docMk/>
            <pc:sldMk cId="250741259" sldId="256"/>
            <ac:spMk id="8" creationId="{4BA336E2-D3C9-4740-AD1C-2A18BC690475}"/>
          </ac:spMkLst>
        </pc:spChg>
        <pc:picChg chg="add mod">
          <ac:chgData name="이상호" userId="39c9410a-5962-48fe-9b04-60371379acd7" providerId="ADAL" clId="{DE91CB5F-7830-4D5F-9B24-7D41EA53D102}" dt="2021-12-18T18:12:16.704" v="253" actId="14100"/>
          <ac:picMkLst>
            <pc:docMk/>
            <pc:sldMk cId="250741259" sldId="256"/>
            <ac:picMk id="3" creationId="{8E3F846E-E2FE-4000-821A-C89CFBEC8361}"/>
          </ac:picMkLst>
        </pc:picChg>
        <pc:picChg chg="del">
          <ac:chgData name="이상호" userId="39c9410a-5962-48fe-9b04-60371379acd7" providerId="ADAL" clId="{DE91CB5F-7830-4D5F-9B24-7D41EA53D102}" dt="2021-12-18T18:00:51.044" v="2" actId="478"/>
          <ac:picMkLst>
            <pc:docMk/>
            <pc:sldMk cId="250741259" sldId="256"/>
            <ac:picMk id="4" creationId="{8F4EED3C-4B46-4617-9F09-EA8425A555BC}"/>
          </ac:picMkLst>
        </pc:picChg>
      </pc:sldChg>
      <pc:sldChg chg="modSp mod">
        <pc:chgData name="이상호" userId="39c9410a-5962-48fe-9b04-60371379acd7" providerId="ADAL" clId="{DE91CB5F-7830-4D5F-9B24-7D41EA53D102}" dt="2021-12-18T18:08:15.833" v="217" actId="207"/>
        <pc:sldMkLst>
          <pc:docMk/>
          <pc:sldMk cId="2684229184" sldId="257"/>
        </pc:sldMkLst>
        <pc:spChg chg="mod">
          <ac:chgData name="이상호" userId="39c9410a-5962-48fe-9b04-60371379acd7" providerId="ADAL" clId="{DE91CB5F-7830-4D5F-9B24-7D41EA53D102}" dt="2021-12-18T18:08:15.833" v="217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DE91CB5F-7830-4D5F-9B24-7D41EA53D102}" dt="2021-12-18T18:07:36.975" v="214" actId="207"/>
          <ac:spMkLst>
            <pc:docMk/>
            <pc:sldMk cId="2684229184" sldId="257"/>
            <ac:spMk id="3" creationId="{DC99DA2D-784A-42C7-A08F-5274B191F74C}"/>
          </ac:spMkLst>
        </pc:spChg>
        <pc:spChg chg="mod">
          <ac:chgData name="이상호" userId="39c9410a-5962-48fe-9b04-60371379acd7" providerId="ADAL" clId="{DE91CB5F-7830-4D5F-9B24-7D41EA53D102}" dt="2021-12-18T18:08:15.833" v="217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DE91CB5F-7830-4D5F-9B24-7D41EA53D102}" dt="2021-12-18T18:07:36.975" v="214" actId="207"/>
          <ac:spMkLst>
            <pc:docMk/>
            <pc:sldMk cId="2684229184" sldId="257"/>
            <ac:spMk id="5" creationId="{AEF96E31-D007-4E24-8DBA-457A75CC03A6}"/>
          </ac:spMkLst>
        </pc:spChg>
        <pc:spChg chg="mod">
          <ac:chgData name="이상호" userId="39c9410a-5962-48fe-9b04-60371379acd7" providerId="ADAL" clId="{DE91CB5F-7830-4D5F-9B24-7D41EA53D102}" dt="2021-12-18T18:08:15.833" v="217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DE91CB5F-7830-4D5F-9B24-7D41EA53D102}" dt="2021-12-18T18:07:36.975" v="214" actId="207"/>
          <ac:spMkLst>
            <pc:docMk/>
            <pc:sldMk cId="2684229184" sldId="257"/>
            <ac:spMk id="7" creationId="{44485473-5262-48C1-A0F0-457E62F393E8}"/>
          </ac:spMkLst>
        </pc:spChg>
        <pc:spChg chg="mod">
          <ac:chgData name="이상호" userId="39c9410a-5962-48fe-9b04-60371379acd7" providerId="ADAL" clId="{DE91CB5F-7830-4D5F-9B24-7D41EA53D102}" dt="2021-12-18T18:08:15.833" v="217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DE91CB5F-7830-4D5F-9B24-7D41EA53D102}" dt="2021-12-18T18:07:36.975" v="214" actId="207"/>
          <ac:spMkLst>
            <pc:docMk/>
            <pc:sldMk cId="2684229184" sldId="257"/>
            <ac:spMk id="9" creationId="{DE97A192-7766-4A2D-AC7A-7C635D4DAF26}"/>
          </ac:spMkLst>
        </pc:spChg>
        <pc:spChg chg="mod">
          <ac:chgData name="이상호" userId="39c9410a-5962-48fe-9b04-60371379acd7" providerId="ADAL" clId="{DE91CB5F-7830-4D5F-9B24-7D41EA53D102}" dt="2021-12-18T18:08:15.833" v="217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DE91CB5F-7830-4D5F-9B24-7D41EA53D102}" dt="2021-12-18T18:07:36.975" v="214" actId="207"/>
          <ac:spMkLst>
            <pc:docMk/>
            <pc:sldMk cId="2684229184" sldId="257"/>
            <ac:spMk id="11" creationId="{AB36C5D0-DC96-4652-BA5E-5661B0A4009B}"/>
          </ac:spMkLst>
        </pc:spChg>
        <pc:spChg chg="mod">
          <ac:chgData name="이상호" userId="39c9410a-5962-48fe-9b04-60371379acd7" providerId="ADAL" clId="{DE91CB5F-7830-4D5F-9B24-7D41EA53D102}" dt="2021-12-18T18:08:15.833" v="217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modSp mod">
        <pc:chgData name="이상호" userId="39c9410a-5962-48fe-9b04-60371379acd7" providerId="ADAL" clId="{DE91CB5F-7830-4D5F-9B24-7D41EA53D102}" dt="2021-12-18T18:08:34.327" v="219" actId="208"/>
        <pc:sldMkLst>
          <pc:docMk/>
          <pc:sldMk cId="1307800018" sldId="258"/>
        </pc:sldMkLst>
        <pc:spChg chg="mod">
          <ac:chgData name="이상호" userId="39c9410a-5962-48fe-9b04-60371379acd7" providerId="ADAL" clId="{DE91CB5F-7830-4D5F-9B24-7D41EA53D102}" dt="2021-12-18T18:08:34.327" v="219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DE91CB5F-7830-4D5F-9B24-7D41EA53D102}" dt="2021-12-18T18:08:24.170" v="218" actId="207"/>
          <ac:spMkLst>
            <pc:docMk/>
            <pc:sldMk cId="1307800018" sldId="258"/>
            <ac:spMk id="7" creationId="{D5A43916-1C8B-49CD-8777-3C1B6D78B2C1}"/>
          </ac:spMkLst>
        </pc:spChg>
      </pc:sldChg>
      <pc:sldChg chg="modSp mod">
        <pc:chgData name="이상호" userId="39c9410a-5962-48fe-9b04-60371379acd7" providerId="ADAL" clId="{DE91CB5F-7830-4D5F-9B24-7D41EA53D102}" dt="2021-12-18T18:11:58.827" v="251" actId="208"/>
        <pc:sldMkLst>
          <pc:docMk/>
          <pc:sldMk cId="2636441069" sldId="259"/>
        </pc:sldMkLst>
        <pc:spChg chg="mod">
          <ac:chgData name="이상호" userId="39c9410a-5962-48fe-9b04-60371379acd7" providerId="ADAL" clId="{DE91CB5F-7830-4D5F-9B24-7D41EA53D102}" dt="2021-12-18T18:11:58.827" v="251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DE91CB5F-7830-4D5F-9B24-7D41EA53D102}" dt="2021-12-18T18:11:53.463" v="250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DE91CB5F-7830-4D5F-9B24-7D41EA53D102}" dt="2021-12-18T18:12:03.076" v="252" actId="207"/>
        <pc:sldMkLst>
          <pc:docMk/>
          <pc:sldMk cId="2912289976" sldId="260"/>
        </pc:sldMkLst>
        <pc:spChg chg="mod">
          <ac:chgData name="이상호" userId="39c9410a-5962-48fe-9b04-60371379acd7" providerId="ADAL" clId="{DE91CB5F-7830-4D5F-9B24-7D41EA53D102}" dt="2021-12-18T18:12:03.076" v="252" actId="207"/>
          <ac:spMkLst>
            <pc:docMk/>
            <pc:sldMk cId="2912289976" sldId="260"/>
            <ac:spMk id="6" creationId="{058EEA79-5815-47BE-B41F-AACE500D0AA5}"/>
          </ac:spMkLst>
        </pc:spChg>
      </pc:sldChg>
      <pc:sldChg chg="modSp mod">
        <pc:chgData name="이상호" userId="39c9410a-5962-48fe-9b04-60371379acd7" providerId="ADAL" clId="{DE91CB5F-7830-4D5F-9B24-7D41EA53D102}" dt="2021-12-18T18:09:33.380" v="225" actId="207"/>
        <pc:sldMkLst>
          <pc:docMk/>
          <pc:sldMk cId="4152067585" sldId="261"/>
        </pc:sldMkLst>
        <pc:spChg chg="mod">
          <ac:chgData name="이상호" userId="39c9410a-5962-48fe-9b04-60371379acd7" providerId="ADAL" clId="{DE91CB5F-7830-4D5F-9B24-7D41EA53D102}" dt="2021-12-18T18:09:10.964" v="223" actId="207"/>
          <ac:spMkLst>
            <pc:docMk/>
            <pc:sldMk cId="4152067585" sldId="261"/>
            <ac:spMk id="12" creationId="{4B83A262-DC8C-479E-BD92-6553A198769E}"/>
          </ac:spMkLst>
        </pc:spChg>
        <pc:spChg chg="mod">
          <ac:chgData name="이상호" userId="39c9410a-5962-48fe-9b04-60371379acd7" providerId="ADAL" clId="{DE91CB5F-7830-4D5F-9B24-7D41EA53D102}" dt="2021-12-18T18:09:10.964" v="223" actId="207"/>
          <ac:spMkLst>
            <pc:docMk/>
            <pc:sldMk cId="4152067585" sldId="261"/>
            <ac:spMk id="13" creationId="{9AC16478-3601-4A94-966E-10E7C3C0E051}"/>
          </ac:spMkLst>
        </pc:spChg>
        <pc:spChg chg="mod">
          <ac:chgData name="이상호" userId="39c9410a-5962-48fe-9b04-60371379acd7" providerId="ADAL" clId="{DE91CB5F-7830-4D5F-9B24-7D41EA53D102}" dt="2021-12-18T18:09:10.964" v="223" actId="207"/>
          <ac:spMkLst>
            <pc:docMk/>
            <pc:sldMk cId="4152067585" sldId="261"/>
            <ac:spMk id="14" creationId="{BE66881C-DDFF-4CB4-8C1C-0D0C4B138C34}"/>
          </ac:spMkLst>
        </pc:spChg>
        <pc:spChg chg="mod">
          <ac:chgData name="이상호" userId="39c9410a-5962-48fe-9b04-60371379acd7" providerId="ADAL" clId="{DE91CB5F-7830-4D5F-9B24-7D41EA53D102}" dt="2021-12-18T18:09:10.964" v="223" actId="207"/>
          <ac:spMkLst>
            <pc:docMk/>
            <pc:sldMk cId="4152067585" sldId="261"/>
            <ac:spMk id="15" creationId="{843D86BE-BE8C-4C36-9192-40743F0688A8}"/>
          </ac:spMkLst>
        </pc:spChg>
        <pc:spChg chg="mod">
          <ac:chgData name="이상호" userId="39c9410a-5962-48fe-9b04-60371379acd7" providerId="ADAL" clId="{DE91CB5F-7830-4D5F-9B24-7D41EA53D102}" dt="2021-12-18T18:09:10.964" v="223" actId="207"/>
          <ac:spMkLst>
            <pc:docMk/>
            <pc:sldMk cId="4152067585" sldId="261"/>
            <ac:spMk id="16" creationId="{1DA7CFA4-8A16-4C8D-9001-BED82E1CDAA5}"/>
          </ac:spMkLst>
        </pc:spChg>
        <pc:spChg chg="mod">
          <ac:chgData name="이상호" userId="39c9410a-5962-48fe-9b04-60371379acd7" providerId="ADAL" clId="{DE91CB5F-7830-4D5F-9B24-7D41EA53D102}" dt="2021-12-18T18:09:25.855" v="224" actId="208"/>
          <ac:spMkLst>
            <pc:docMk/>
            <pc:sldMk cId="4152067585" sldId="261"/>
            <ac:spMk id="50" creationId="{7A9C84F9-FA42-4A2C-90BF-042034674FCD}"/>
          </ac:spMkLst>
        </pc:spChg>
        <pc:spChg chg="mod">
          <ac:chgData name="이상호" userId="39c9410a-5962-48fe-9b04-60371379acd7" providerId="ADAL" clId="{DE91CB5F-7830-4D5F-9B24-7D41EA53D102}" dt="2021-12-18T18:09:25.855" v="224" actId="208"/>
          <ac:spMkLst>
            <pc:docMk/>
            <pc:sldMk cId="4152067585" sldId="261"/>
            <ac:spMk id="52" creationId="{6AEC0FED-05C7-427C-81B4-50933BA83C39}"/>
          </ac:spMkLst>
        </pc:spChg>
        <pc:spChg chg="mod">
          <ac:chgData name="이상호" userId="39c9410a-5962-48fe-9b04-60371379acd7" providerId="ADAL" clId="{DE91CB5F-7830-4D5F-9B24-7D41EA53D102}" dt="2021-12-18T18:09:25.855" v="224" actId="208"/>
          <ac:spMkLst>
            <pc:docMk/>
            <pc:sldMk cId="4152067585" sldId="261"/>
            <ac:spMk id="54" creationId="{EAF01220-FDB6-4EF6-A707-E2E7A2694BD4}"/>
          </ac:spMkLst>
        </pc:spChg>
        <pc:spChg chg="mod">
          <ac:chgData name="이상호" userId="39c9410a-5962-48fe-9b04-60371379acd7" providerId="ADAL" clId="{DE91CB5F-7830-4D5F-9B24-7D41EA53D102}" dt="2021-12-18T18:09:25.855" v="224" actId="208"/>
          <ac:spMkLst>
            <pc:docMk/>
            <pc:sldMk cId="4152067585" sldId="261"/>
            <ac:spMk id="56" creationId="{65AA65BB-6FE6-4979-850C-95A111F63D91}"/>
          </ac:spMkLst>
        </pc:spChg>
        <pc:spChg chg="mod">
          <ac:chgData name="이상호" userId="39c9410a-5962-48fe-9b04-60371379acd7" providerId="ADAL" clId="{DE91CB5F-7830-4D5F-9B24-7D41EA53D102}" dt="2021-12-18T18:09:25.855" v="224" actId="208"/>
          <ac:spMkLst>
            <pc:docMk/>
            <pc:sldMk cId="4152067585" sldId="261"/>
            <ac:spMk id="58" creationId="{F9861D02-A5EF-4877-AF59-B90106718FE9}"/>
          </ac:spMkLst>
        </pc:spChg>
        <pc:picChg chg="mod">
          <ac:chgData name="이상호" userId="39c9410a-5962-48fe-9b04-60371379acd7" providerId="ADAL" clId="{DE91CB5F-7830-4D5F-9B24-7D41EA53D102}" dt="2021-12-18T18:09:33.380" v="225" actId="207"/>
          <ac:picMkLst>
            <pc:docMk/>
            <pc:sldMk cId="4152067585" sldId="261"/>
            <ac:picMk id="61" creationId="{6EE336EB-3221-4575-A985-C5F434167DD4}"/>
          </ac:picMkLst>
        </pc:picChg>
        <pc:picChg chg="mod">
          <ac:chgData name="이상호" userId="39c9410a-5962-48fe-9b04-60371379acd7" providerId="ADAL" clId="{DE91CB5F-7830-4D5F-9B24-7D41EA53D102}" dt="2021-12-18T18:09:33.380" v="225" actId="207"/>
          <ac:picMkLst>
            <pc:docMk/>
            <pc:sldMk cId="4152067585" sldId="261"/>
            <ac:picMk id="63" creationId="{839E3435-C244-430F-A2AD-A638E2FD5B15}"/>
          </ac:picMkLst>
        </pc:picChg>
        <pc:picChg chg="mod">
          <ac:chgData name="이상호" userId="39c9410a-5962-48fe-9b04-60371379acd7" providerId="ADAL" clId="{DE91CB5F-7830-4D5F-9B24-7D41EA53D102}" dt="2021-12-18T18:09:33.380" v="225" actId="207"/>
          <ac:picMkLst>
            <pc:docMk/>
            <pc:sldMk cId="4152067585" sldId="261"/>
            <ac:picMk id="65" creationId="{D46B82A9-9269-4CAC-9AC0-688188DD1D83}"/>
          </ac:picMkLst>
        </pc:picChg>
        <pc:picChg chg="mod">
          <ac:chgData name="이상호" userId="39c9410a-5962-48fe-9b04-60371379acd7" providerId="ADAL" clId="{DE91CB5F-7830-4D5F-9B24-7D41EA53D102}" dt="2021-12-18T18:09:33.380" v="225" actId="207"/>
          <ac:picMkLst>
            <pc:docMk/>
            <pc:sldMk cId="4152067585" sldId="261"/>
            <ac:picMk id="69" creationId="{60FA3846-9BF1-4B5A-B7B8-15AB11C29B70}"/>
          </ac:picMkLst>
        </pc:picChg>
        <pc:picChg chg="mod">
          <ac:chgData name="이상호" userId="39c9410a-5962-48fe-9b04-60371379acd7" providerId="ADAL" clId="{DE91CB5F-7830-4D5F-9B24-7D41EA53D102}" dt="2021-12-18T18:09:33.380" v="225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DE91CB5F-7830-4D5F-9B24-7D41EA53D102}" dt="2021-12-18T18:11:21.742" v="246" actId="207"/>
        <pc:sldMkLst>
          <pc:docMk/>
          <pc:sldMk cId="311011625" sldId="262"/>
        </pc:sldMkLst>
        <pc:spChg chg="mod">
          <ac:chgData name="이상호" userId="39c9410a-5962-48fe-9b04-60371379acd7" providerId="ADAL" clId="{DE91CB5F-7830-4D5F-9B24-7D41EA53D102}" dt="2021-12-18T18:10:52.645" v="239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DE91CB5F-7830-4D5F-9B24-7D41EA53D102}" dt="2021-12-18T18:11:07.091" v="243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DE91CB5F-7830-4D5F-9B24-7D41EA53D102}" dt="2021-12-18T18:10:54.976" v="240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DE91CB5F-7830-4D5F-9B24-7D41EA53D102}" dt="2021-12-18T18:11:17.244" v="244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DE91CB5F-7830-4D5F-9B24-7D41EA53D102}" dt="2021-12-18T18:10:57.174" v="241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DE91CB5F-7830-4D5F-9B24-7D41EA53D102}" dt="2021-12-18T18:11:19.505" v="245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DE91CB5F-7830-4D5F-9B24-7D41EA53D102}" dt="2021-12-18T18:10:59.698" v="242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DE91CB5F-7830-4D5F-9B24-7D41EA53D102}" dt="2021-12-18T18:11:21.742" v="246" actId="207"/>
          <ac:spMkLst>
            <pc:docMk/>
            <pc:sldMk cId="311011625" sldId="262"/>
            <ac:spMk id="45" creationId="{FAECDC96-1AFF-4199-A20A-0C5B0B5DC3A4}"/>
          </ac:spMkLst>
        </pc:spChg>
      </pc:sldChg>
      <pc:sldChg chg="modSp mod">
        <pc:chgData name="이상호" userId="39c9410a-5962-48fe-9b04-60371379acd7" providerId="ADAL" clId="{DE91CB5F-7830-4D5F-9B24-7D41EA53D102}" dt="2021-12-18T18:11:33.526" v="247" actId="207"/>
        <pc:sldMkLst>
          <pc:docMk/>
          <pc:sldMk cId="2515038550" sldId="264"/>
        </pc:sldMkLst>
        <pc:spChg chg="mod">
          <ac:chgData name="이상호" userId="39c9410a-5962-48fe-9b04-60371379acd7" providerId="ADAL" clId="{DE91CB5F-7830-4D5F-9B24-7D41EA53D102}" dt="2021-12-18T18:11:33.526" v="247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DE91CB5F-7830-4D5F-9B24-7D41EA53D102}" dt="2021-12-18T18:11:33.526" v="247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DE91CB5F-7830-4D5F-9B24-7D41EA53D102}" dt="2021-12-18T18:11:33.526" v="247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DE91CB5F-7830-4D5F-9B24-7D41EA53D102}" dt="2021-12-18T18:11:33.526" v="247" actId="207"/>
          <ac:spMkLst>
            <pc:docMk/>
            <pc:sldMk cId="2515038550" sldId="264"/>
            <ac:spMk id="22" creationId="{AF7D7E6B-014E-4D9B-B7DF-0A8116FB9C48}"/>
          </ac:spMkLst>
        </pc:spChg>
      </pc:sldChg>
      <pc:sldChg chg="modSp mod">
        <pc:chgData name="이상호" userId="39c9410a-5962-48fe-9b04-60371379acd7" providerId="ADAL" clId="{DE91CB5F-7830-4D5F-9B24-7D41EA53D102}" dt="2021-12-18T18:11:46.188" v="249" actId="207"/>
        <pc:sldMkLst>
          <pc:docMk/>
          <pc:sldMk cId="2771733420" sldId="265"/>
        </pc:sldMkLst>
        <pc:spChg chg="mod">
          <ac:chgData name="이상호" userId="39c9410a-5962-48fe-9b04-60371379acd7" providerId="ADAL" clId="{DE91CB5F-7830-4D5F-9B24-7D41EA53D102}" dt="2021-12-18T18:11:46.188" v="249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DE91CB5F-7830-4D5F-9B24-7D41EA53D102}" dt="2021-12-18T18:11:46.188" v="249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DE91CB5F-7830-4D5F-9B24-7D41EA53D102}" dt="2021-12-18T18:11:46.188" v="249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DE91CB5F-7830-4D5F-9B24-7D41EA53D102}" dt="2021-12-18T18:11:40.507" v="248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DE91CB5F-7830-4D5F-9B24-7D41EA53D102}" dt="2021-12-18T18:11:40.507" v="248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DE91CB5F-7830-4D5F-9B24-7D41EA53D102}" dt="2021-12-18T18:11:40.507" v="248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DE91CB5F-7830-4D5F-9B24-7D41EA53D102}" dt="2021-12-18T18:10:40.963" v="237" actId="572"/>
        <pc:sldMkLst>
          <pc:docMk/>
          <pc:sldMk cId="9878805" sldId="266"/>
        </pc:sldMkLst>
        <pc:graphicFrameChg chg="mod modGraphic">
          <ac:chgData name="이상호" userId="39c9410a-5962-48fe-9b04-60371379acd7" providerId="ADAL" clId="{DE91CB5F-7830-4D5F-9B24-7D41EA53D102}" dt="2021-12-18T18:10:40.963" v="237" actId="572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DE91CB5F-7830-4D5F-9B24-7D41EA53D102}" dt="2021-12-18T18:12:26.521" v="254" actId="14100"/>
        <pc:sldMkLst>
          <pc:docMk/>
          <pc:sldMk cId="3219057057" sldId="267"/>
        </pc:sldMkLst>
        <pc:spChg chg="mod">
          <ac:chgData name="이상호" userId="39c9410a-5962-48fe-9b04-60371379acd7" providerId="ADAL" clId="{DE91CB5F-7830-4D5F-9B24-7D41EA53D102}" dt="2021-12-18T18:06:59.246" v="207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DE91CB5F-7830-4D5F-9B24-7D41EA53D102}" dt="2021-12-18T18:07:05.774" v="209" actId="207"/>
          <ac:spMkLst>
            <pc:docMk/>
            <pc:sldMk cId="3219057057" sldId="267"/>
            <ac:spMk id="8" creationId="{4BA336E2-D3C9-4740-AD1C-2A18BC690475}"/>
          </ac:spMkLst>
        </pc:spChg>
        <pc:picChg chg="del">
          <ac:chgData name="이상호" userId="39c9410a-5962-48fe-9b04-60371379acd7" providerId="ADAL" clId="{DE91CB5F-7830-4D5F-9B24-7D41EA53D102}" dt="2021-12-18T18:00:59.284" v="6" actId="478"/>
          <ac:picMkLst>
            <pc:docMk/>
            <pc:sldMk cId="3219057057" sldId="267"/>
            <ac:picMk id="5" creationId="{8985AB29-190E-408C-8006-89D697DC2BDB}"/>
          </ac:picMkLst>
        </pc:picChg>
        <pc:picChg chg="add mod">
          <ac:chgData name="이상호" userId="39c9410a-5962-48fe-9b04-60371379acd7" providerId="ADAL" clId="{DE91CB5F-7830-4D5F-9B24-7D41EA53D102}" dt="2021-12-18T18:12:26.521" v="254" actId="14100"/>
          <ac:picMkLst>
            <pc:docMk/>
            <pc:sldMk cId="3219057057" sldId="267"/>
            <ac:picMk id="7" creationId="{CD1BFC62-B570-42EE-828D-300CE6E80F63}"/>
          </ac:picMkLst>
        </pc:picChg>
      </pc:sldChg>
      <pc:sldMasterChg chg="modSldLayout">
        <pc:chgData name="이상호" userId="39c9410a-5962-48fe-9b04-60371379acd7" providerId="ADAL" clId="{DE91CB5F-7830-4D5F-9B24-7D41EA53D102}" dt="2021-12-18T18:08:56.130" v="222" actId="207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DE91CB5F-7830-4D5F-9B24-7D41EA53D102}" dt="2021-12-18T18:05:33.361" v="190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DE91CB5F-7830-4D5F-9B24-7D41EA53D102}" dt="2021-12-18T18:02:24.405" v="25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add del mod">
            <ac:chgData name="이상호" userId="39c9410a-5962-48fe-9b04-60371379acd7" providerId="ADAL" clId="{DE91CB5F-7830-4D5F-9B24-7D41EA53D102}" dt="2021-12-18T18:05:32.880" v="189" actId="478"/>
            <ac:picMkLst>
              <pc:docMk/>
              <pc:sldMasterMk cId="2947935039" sldId="2147483648"/>
              <pc:sldLayoutMk cId="2292993528" sldId="2147483660"/>
              <ac:picMk id="4" creationId="{DA57294D-68BD-473B-A384-C0DA106593C4}"/>
            </ac:picMkLst>
          </pc:picChg>
          <pc:picChg chg="del">
            <ac:chgData name="이상호" userId="39c9410a-5962-48fe-9b04-60371379acd7" providerId="ADAL" clId="{DE91CB5F-7830-4D5F-9B24-7D41EA53D102}" dt="2021-12-18T18:03:05.519" v="31" actId="478"/>
            <ac:picMkLst>
              <pc:docMk/>
              <pc:sldMasterMk cId="2947935039" sldId="2147483648"/>
              <pc:sldLayoutMk cId="2292993528" sldId="2147483660"/>
              <ac:picMk id="5" creationId="{E75219C2-F19F-4A85-8A44-DB70F524BF94}"/>
            </ac:picMkLst>
          </pc:picChg>
          <pc:picChg chg="add del mod">
            <ac:chgData name="이상호" userId="39c9410a-5962-48fe-9b04-60371379acd7" providerId="ADAL" clId="{DE91CB5F-7830-4D5F-9B24-7D41EA53D102}" dt="2021-12-18T18:04:43.433" v="161" actId="478"/>
            <ac:picMkLst>
              <pc:docMk/>
              <pc:sldMasterMk cId="2947935039" sldId="2147483648"/>
              <pc:sldLayoutMk cId="2292993528" sldId="2147483660"/>
              <ac:picMk id="6" creationId="{93C413CC-1DD9-4336-A4F6-25FEBBB30958}"/>
            </ac:picMkLst>
          </pc:picChg>
          <pc:picChg chg="add mod">
            <ac:chgData name="이상호" userId="39c9410a-5962-48fe-9b04-60371379acd7" providerId="ADAL" clId="{DE91CB5F-7830-4D5F-9B24-7D41EA53D102}" dt="2021-12-18T18:05:33.361" v="190"/>
            <ac:picMkLst>
              <pc:docMk/>
              <pc:sldMasterMk cId="2947935039" sldId="2147483648"/>
              <pc:sldLayoutMk cId="2292993528" sldId="2147483660"/>
              <ac:picMk id="8" creationId="{D7A69082-99B7-4D29-94DC-D4A9AC263B66}"/>
            </ac:picMkLst>
          </pc:picChg>
        </pc:sldLayoutChg>
        <pc:sldLayoutChg chg="addSp delSp modSp mod">
          <pc:chgData name="이상호" userId="39c9410a-5962-48fe-9b04-60371379acd7" providerId="ADAL" clId="{DE91CB5F-7830-4D5F-9B24-7D41EA53D102}" dt="2021-12-18T18:05:38.204" v="191" actId="207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DE91CB5F-7830-4D5F-9B24-7D41EA53D102}" dt="2021-12-18T18:05:38.204" v="191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add mod">
            <ac:chgData name="이상호" userId="39c9410a-5962-48fe-9b04-60371379acd7" providerId="ADAL" clId="{DE91CB5F-7830-4D5F-9B24-7D41EA53D102}" dt="2021-12-18T18:05:25.091" v="188"/>
            <ac:picMkLst>
              <pc:docMk/>
              <pc:sldMasterMk cId="2947935039" sldId="2147483648"/>
              <pc:sldLayoutMk cId="1777799891" sldId="2147483661"/>
              <ac:picMk id="4" creationId="{F54FE2D7-505E-4CC2-A6DB-C755CE94E220}"/>
            </ac:picMkLst>
          </pc:picChg>
          <pc:picChg chg="del">
            <ac:chgData name="이상호" userId="39c9410a-5962-48fe-9b04-60371379acd7" providerId="ADAL" clId="{DE91CB5F-7830-4D5F-9B24-7D41EA53D102}" dt="2021-12-18T18:05:08.982" v="168" actId="478"/>
            <ac:picMkLst>
              <pc:docMk/>
              <pc:sldMasterMk cId="2947935039" sldId="2147483648"/>
              <pc:sldLayoutMk cId="1777799891" sldId="2147483661"/>
              <ac:picMk id="5" creationId="{1C16FC9B-3F57-42A4-8DE6-25200023B750}"/>
            </ac:picMkLst>
          </pc:picChg>
        </pc:sldLayoutChg>
        <pc:sldLayoutChg chg="addSp delSp modSp mod">
          <pc:chgData name="이상호" userId="39c9410a-5962-48fe-9b04-60371379acd7" providerId="ADAL" clId="{DE91CB5F-7830-4D5F-9B24-7D41EA53D102}" dt="2021-12-18T18:08:56.130" v="222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DE91CB5F-7830-4D5F-9B24-7D41EA53D102}" dt="2021-12-18T18:08:56.130" v="222" actId="207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DE91CB5F-7830-4D5F-9B24-7D41EA53D102}" dt="2021-12-18T18:05:45.958" v="192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  <pc:picChg chg="add del mod">
            <ac:chgData name="이상호" userId="39c9410a-5962-48fe-9b04-60371379acd7" providerId="ADAL" clId="{DE91CB5F-7830-4D5F-9B24-7D41EA53D102}" dt="2021-12-18T18:05:58.025" v="195" actId="478"/>
            <ac:picMkLst>
              <pc:docMk/>
              <pc:sldMasterMk cId="2947935039" sldId="2147483648"/>
              <pc:sldLayoutMk cId="150811152" sldId="2147483662"/>
              <ac:picMk id="4" creationId="{2FAD35C9-833B-4EC3-B378-C22A61DA6800}"/>
            </ac:picMkLst>
          </pc:picChg>
        </pc:sldLayoutChg>
        <pc:sldLayoutChg chg="addSp delSp modSp mod">
          <pc:chgData name="이상호" userId="39c9410a-5962-48fe-9b04-60371379acd7" providerId="ADAL" clId="{DE91CB5F-7830-4D5F-9B24-7D41EA53D102}" dt="2021-12-18T18:05:05.604" v="167" actId="478"/>
          <pc:sldLayoutMkLst>
            <pc:docMk/>
            <pc:sldMasterMk cId="2947935039" sldId="2147483648"/>
            <pc:sldLayoutMk cId="3365504840" sldId="2147483663"/>
          </pc:sldLayoutMkLst>
          <pc:picChg chg="add del mod">
            <ac:chgData name="이상호" userId="39c9410a-5962-48fe-9b04-60371379acd7" providerId="ADAL" clId="{DE91CB5F-7830-4D5F-9B24-7D41EA53D102}" dt="2021-12-18T18:05:05.604" v="167" actId="478"/>
            <ac:picMkLst>
              <pc:docMk/>
              <pc:sldMasterMk cId="2947935039" sldId="2147483648"/>
              <pc:sldLayoutMk cId="3365504840" sldId="2147483663"/>
              <ac:picMk id="2" creationId="{8ED85F0B-BD4C-4FB4-A401-A63B8EDC5D11}"/>
            </ac:picMkLst>
          </pc:picChg>
        </pc:sldLayoutChg>
        <pc:sldLayoutChg chg="addSp delSp modSp mod">
          <pc:chgData name="이상호" userId="39c9410a-5962-48fe-9b04-60371379acd7" providerId="ADAL" clId="{DE91CB5F-7830-4D5F-9B24-7D41EA53D102}" dt="2021-12-18T18:02:09.856" v="22" actId="21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DE91CB5F-7830-4D5F-9B24-7D41EA53D102}" dt="2021-12-18T18:01:32.941" v="15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DE91CB5F-7830-4D5F-9B24-7D41EA53D102}" dt="2021-12-18T18:01:40.224" v="16" actId="207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mod topLvl">
            <ac:chgData name="이상호" userId="39c9410a-5962-48fe-9b04-60371379acd7" providerId="ADAL" clId="{DE91CB5F-7830-4D5F-9B24-7D41EA53D102}" dt="2021-12-18T18:01:59.009" v="20" actId="207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mod topLvl">
            <ac:chgData name="이상호" userId="39c9410a-5962-48fe-9b04-60371379acd7" providerId="ADAL" clId="{DE91CB5F-7830-4D5F-9B24-7D41EA53D102}" dt="2021-12-18T18:02:03.716" v="21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grpChg chg="del mod">
            <ac:chgData name="이상호" userId="39c9410a-5962-48fe-9b04-60371379acd7" providerId="ADAL" clId="{DE91CB5F-7830-4D5F-9B24-7D41EA53D102}" dt="2021-12-18T18:01:54.803" v="19" actId="165"/>
            <ac:grpSpMkLst>
              <pc:docMk/>
              <pc:sldMasterMk cId="2947935039" sldId="2147483648"/>
              <pc:sldLayoutMk cId="3055410610" sldId="2147483664"/>
              <ac:grpSpMk id="4" creationId="{FAAC12D6-1214-4309-8C19-E5CEA3463157}"/>
            </ac:grpSpMkLst>
          </pc:grpChg>
          <pc:picChg chg="add del mod">
            <ac:chgData name="이상호" userId="39c9410a-5962-48fe-9b04-60371379acd7" providerId="ADAL" clId="{DE91CB5F-7830-4D5F-9B24-7D41EA53D102}" dt="2021-12-18T18:02:09.856" v="22" actId="21"/>
            <ac:picMkLst>
              <pc:docMk/>
              <pc:sldMasterMk cId="2947935039" sldId="2147483648"/>
              <pc:sldLayoutMk cId="3055410610" sldId="2147483664"/>
              <ac:picMk id="7" creationId="{E812C2BD-42E9-484B-BE3E-AC481694E575}"/>
            </ac:picMkLst>
          </pc:picChg>
        </pc:sldLayoutChg>
      </pc:sldMasterChg>
    </pc:docChg>
  </pc:docChgLst>
  <pc:docChgLst>
    <pc:chgData name="이상호" userId="39c9410a-5962-48fe-9b04-60371379acd7" providerId="ADAL" clId="{7E5AFC23-C5B9-4AB7-828D-6F87A1C6A2F2}"/>
    <pc:docChg chg="undo custSel modSld modMainMaster">
      <pc:chgData name="이상호" userId="39c9410a-5962-48fe-9b04-60371379acd7" providerId="ADAL" clId="{7E5AFC23-C5B9-4AB7-828D-6F87A1C6A2F2}" dt="2021-12-18T19:12:46.097" v="133" actId="207"/>
      <pc:docMkLst>
        <pc:docMk/>
      </pc:docMkLst>
      <pc:sldChg chg="addSp delSp modSp mod">
        <pc:chgData name="이상호" userId="39c9410a-5962-48fe-9b04-60371379acd7" providerId="ADAL" clId="{7E5AFC23-C5B9-4AB7-828D-6F87A1C6A2F2}" dt="2021-12-18T19:12:42.050" v="132" actId="207"/>
        <pc:sldMkLst>
          <pc:docMk/>
          <pc:sldMk cId="250741259" sldId="256"/>
        </pc:sldMkLst>
        <pc:spChg chg="mod">
          <ac:chgData name="이상호" userId="39c9410a-5962-48fe-9b04-60371379acd7" providerId="ADAL" clId="{7E5AFC23-C5B9-4AB7-828D-6F87A1C6A2F2}" dt="2021-12-18T19:08:29.010" v="74" actId="207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7E5AFC23-C5B9-4AB7-828D-6F87A1C6A2F2}" dt="2021-12-18T19:12:42.050" v="132" actId="207"/>
          <ac:spMkLst>
            <pc:docMk/>
            <pc:sldMk cId="250741259" sldId="256"/>
            <ac:spMk id="8" creationId="{4BA336E2-D3C9-4740-AD1C-2A18BC690475}"/>
          </ac:spMkLst>
        </pc:spChg>
        <pc:picChg chg="mod">
          <ac:chgData name="이상호" userId="39c9410a-5962-48fe-9b04-60371379acd7" providerId="ADAL" clId="{7E5AFC23-C5B9-4AB7-828D-6F87A1C6A2F2}" dt="2021-12-18T19:04:42.587" v="17" actId="14826"/>
          <ac:picMkLst>
            <pc:docMk/>
            <pc:sldMk cId="250741259" sldId="256"/>
            <ac:picMk id="3" creationId="{A78C02CC-93FF-4007-AF3F-F73AF4A0A180}"/>
          </ac:picMkLst>
        </pc:picChg>
        <pc:picChg chg="add del mod">
          <ac:chgData name="이상호" userId="39c9410a-5962-48fe-9b04-60371379acd7" providerId="ADAL" clId="{7E5AFC23-C5B9-4AB7-828D-6F87A1C6A2F2}" dt="2021-12-18T19:04:05.199" v="4" actId="21"/>
          <ac:picMkLst>
            <pc:docMk/>
            <pc:sldMk cId="250741259" sldId="256"/>
            <ac:picMk id="4" creationId="{4E028D5E-0957-49CB-857B-9F1E57F36C3D}"/>
          </ac:picMkLst>
        </pc:picChg>
        <pc:picChg chg="add del mod">
          <ac:chgData name="이상호" userId="39c9410a-5962-48fe-9b04-60371379acd7" providerId="ADAL" clId="{7E5AFC23-C5B9-4AB7-828D-6F87A1C6A2F2}" dt="2021-12-18T19:04:35.723" v="16" actId="21"/>
          <ac:picMkLst>
            <pc:docMk/>
            <pc:sldMk cId="250741259" sldId="256"/>
            <ac:picMk id="7" creationId="{1BFA5031-15CF-4E31-81E9-EC99629A0CAA}"/>
          </ac:picMkLst>
        </pc:picChg>
      </pc:sldChg>
      <pc:sldChg chg="modSp mod">
        <pc:chgData name="이상호" userId="39c9410a-5962-48fe-9b04-60371379acd7" providerId="ADAL" clId="{7E5AFC23-C5B9-4AB7-828D-6F87A1C6A2F2}" dt="2021-12-18T19:09:16.270" v="81" actId="207"/>
        <pc:sldMkLst>
          <pc:docMk/>
          <pc:sldMk cId="2684229184" sldId="257"/>
        </pc:sldMkLst>
        <pc:spChg chg="mod">
          <ac:chgData name="이상호" userId="39c9410a-5962-48fe-9b04-60371379acd7" providerId="ADAL" clId="{7E5AFC23-C5B9-4AB7-828D-6F87A1C6A2F2}" dt="2021-12-18T19:09:16.270" v="81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7E5AFC23-C5B9-4AB7-828D-6F87A1C6A2F2}" dt="2021-12-18T19:09:16.270" v="81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7E5AFC23-C5B9-4AB7-828D-6F87A1C6A2F2}" dt="2021-12-18T19:09:16.270" v="81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7E5AFC23-C5B9-4AB7-828D-6F87A1C6A2F2}" dt="2021-12-18T19:09:16.270" v="81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7E5AFC23-C5B9-4AB7-828D-6F87A1C6A2F2}" dt="2021-12-18T19:09:16.270" v="81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7E5AFC23-C5B9-4AB7-828D-6F87A1C6A2F2}" dt="2021-12-18T19:09:06.154" v="79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modSp mod">
        <pc:chgData name="이상호" userId="39c9410a-5962-48fe-9b04-60371379acd7" providerId="ADAL" clId="{7E5AFC23-C5B9-4AB7-828D-6F87A1C6A2F2}" dt="2021-12-18T19:12:15.012" v="130" actId="208"/>
        <pc:sldMkLst>
          <pc:docMk/>
          <pc:sldMk cId="1307800018" sldId="258"/>
        </pc:sldMkLst>
        <pc:spChg chg="mod">
          <ac:chgData name="이상호" userId="39c9410a-5962-48fe-9b04-60371379acd7" providerId="ADAL" clId="{7E5AFC23-C5B9-4AB7-828D-6F87A1C6A2F2}" dt="2021-12-18T19:12:15.012" v="130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7E5AFC23-C5B9-4AB7-828D-6F87A1C6A2F2}" dt="2021-12-18T19:09:25.483" v="82" actId="207"/>
          <ac:spMkLst>
            <pc:docMk/>
            <pc:sldMk cId="1307800018" sldId="258"/>
            <ac:spMk id="7" creationId="{D5A43916-1C8B-49CD-8777-3C1B6D78B2C1}"/>
          </ac:spMkLst>
        </pc:spChg>
      </pc:sldChg>
      <pc:sldChg chg="modSp mod">
        <pc:chgData name="이상호" userId="39c9410a-5962-48fe-9b04-60371379acd7" providerId="ADAL" clId="{7E5AFC23-C5B9-4AB7-828D-6F87A1C6A2F2}" dt="2021-12-18T19:12:21.656" v="131" actId="208"/>
        <pc:sldMkLst>
          <pc:docMk/>
          <pc:sldMk cId="2636441069" sldId="259"/>
        </pc:sldMkLst>
        <pc:spChg chg="mod">
          <ac:chgData name="이상호" userId="39c9410a-5962-48fe-9b04-60371379acd7" providerId="ADAL" clId="{7E5AFC23-C5B9-4AB7-828D-6F87A1C6A2F2}" dt="2021-12-18T19:12:21.656" v="131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7E5AFC23-C5B9-4AB7-828D-6F87A1C6A2F2}" dt="2021-12-18T19:08:39.467" v="76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7E5AFC23-C5B9-4AB7-828D-6F87A1C6A2F2}" dt="2021-12-18T19:08:34.116" v="75" actId="207"/>
        <pc:sldMkLst>
          <pc:docMk/>
          <pc:sldMk cId="2912289976" sldId="260"/>
        </pc:sldMkLst>
        <pc:spChg chg="mod">
          <ac:chgData name="이상호" userId="39c9410a-5962-48fe-9b04-60371379acd7" providerId="ADAL" clId="{7E5AFC23-C5B9-4AB7-828D-6F87A1C6A2F2}" dt="2021-12-18T19:08:34.116" v="75" actId="207"/>
          <ac:spMkLst>
            <pc:docMk/>
            <pc:sldMk cId="2912289976" sldId="260"/>
            <ac:spMk id="6" creationId="{058EEA79-5815-47BE-B41F-AACE500D0AA5}"/>
          </ac:spMkLst>
        </pc:spChg>
      </pc:sldChg>
      <pc:sldChg chg="modSp mod">
        <pc:chgData name="이상호" userId="39c9410a-5962-48fe-9b04-60371379acd7" providerId="ADAL" clId="{7E5AFC23-C5B9-4AB7-828D-6F87A1C6A2F2}" dt="2021-12-18T19:12:07.774" v="129" actId="33935"/>
        <pc:sldMkLst>
          <pc:docMk/>
          <pc:sldMk cId="4152067585" sldId="261"/>
        </pc:sldMkLst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2" creationId="{95001160-5D56-4514-8538-9EC8CF5BA8C8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12" creationId="{4B83A262-DC8C-479E-BD92-6553A198769E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13" creationId="{9AC16478-3601-4A94-966E-10E7C3C0E051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14" creationId="{BE66881C-DDFF-4CB4-8C1C-0D0C4B138C34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15" creationId="{843D86BE-BE8C-4C36-9192-40743F0688A8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16" creationId="{1DA7CFA4-8A16-4C8D-9001-BED82E1CDAA5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37" creationId="{A30C1258-85EB-44BC-8B49-F3B5430DE5F8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39" creationId="{B88F4513-C6DA-4C49-9B56-29F30841E7CB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41" creationId="{0C6FA825-DC2E-4067-98D8-E7979F0268A3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42" creationId="{00725AA3-F3B2-4AA6-A334-B66A83629138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43" creationId="{E6C6B545-9971-445C-A815-EE1F1BEB4292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44" creationId="{08C02325-EF0E-4157-8D73-38596FC1FDA2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45" creationId="{BA907A97-8C53-4827-9163-D665DC7FC880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46" creationId="{CAFD45AC-86DA-4136-BFF6-FD4A7214FC26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47" creationId="{F2F1732A-7CCB-442B-B2F7-6B914079825C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48" creationId="{C90892C6-2F4A-4B9E-AE7C-85BC3470BF14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50" creationId="{7A9C84F9-FA42-4A2C-90BF-042034674FCD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52" creationId="{6AEC0FED-05C7-427C-81B4-50933BA83C39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54" creationId="{EAF01220-FDB6-4EF6-A707-E2E7A2694BD4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56" creationId="{65AA65BB-6FE6-4979-850C-95A111F63D91}"/>
          </ac:spMkLst>
        </pc:spChg>
        <pc:spChg chg="mod modVis">
          <ac:chgData name="이상호" userId="39c9410a-5962-48fe-9b04-60371379acd7" providerId="ADAL" clId="{7E5AFC23-C5B9-4AB7-828D-6F87A1C6A2F2}" dt="2021-12-18T19:12:07.774" v="129" actId="33935"/>
          <ac:spMkLst>
            <pc:docMk/>
            <pc:sldMk cId="4152067585" sldId="261"/>
            <ac:spMk id="58" creationId="{F9861D02-A5EF-4877-AF59-B90106718FE9}"/>
          </ac:spMkLst>
        </pc:spChg>
        <pc:picChg chg="mod modVis">
          <ac:chgData name="이상호" userId="39c9410a-5962-48fe-9b04-60371379acd7" providerId="ADAL" clId="{7E5AFC23-C5B9-4AB7-828D-6F87A1C6A2F2}" dt="2021-12-18T19:12:05.730" v="128" actId="207"/>
          <ac:picMkLst>
            <pc:docMk/>
            <pc:sldMk cId="4152067585" sldId="261"/>
            <ac:picMk id="61" creationId="{6EE336EB-3221-4575-A985-C5F434167DD4}"/>
          </ac:picMkLst>
        </pc:picChg>
        <pc:picChg chg="mod modVis">
          <ac:chgData name="이상호" userId="39c9410a-5962-48fe-9b04-60371379acd7" providerId="ADAL" clId="{7E5AFC23-C5B9-4AB7-828D-6F87A1C6A2F2}" dt="2021-12-18T19:12:05.730" v="128" actId="207"/>
          <ac:picMkLst>
            <pc:docMk/>
            <pc:sldMk cId="4152067585" sldId="261"/>
            <ac:picMk id="63" creationId="{839E3435-C244-430F-A2AD-A638E2FD5B15}"/>
          </ac:picMkLst>
        </pc:picChg>
        <pc:picChg chg="mod modVis">
          <ac:chgData name="이상호" userId="39c9410a-5962-48fe-9b04-60371379acd7" providerId="ADAL" clId="{7E5AFC23-C5B9-4AB7-828D-6F87A1C6A2F2}" dt="2021-12-18T19:12:05.730" v="128" actId="207"/>
          <ac:picMkLst>
            <pc:docMk/>
            <pc:sldMk cId="4152067585" sldId="261"/>
            <ac:picMk id="65" creationId="{D46B82A9-9269-4CAC-9AC0-688188DD1D83}"/>
          </ac:picMkLst>
        </pc:picChg>
        <pc:picChg chg="mod modVis">
          <ac:chgData name="이상호" userId="39c9410a-5962-48fe-9b04-60371379acd7" providerId="ADAL" clId="{7E5AFC23-C5B9-4AB7-828D-6F87A1C6A2F2}" dt="2021-12-18T19:12:05.730" v="128" actId="207"/>
          <ac:picMkLst>
            <pc:docMk/>
            <pc:sldMk cId="4152067585" sldId="261"/>
            <ac:picMk id="69" creationId="{60FA3846-9BF1-4B5A-B7B8-15AB11C29B70}"/>
          </ac:picMkLst>
        </pc:picChg>
        <pc:picChg chg="mod modVis">
          <ac:chgData name="이상호" userId="39c9410a-5962-48fe-9b04-60371379acd7" providerId="ADAL" clId="{7E5AFC23-C5B9-4AB7-828D-6F87A1C6A2F2}" dt="2021-12-18T19:12:05.730" v="128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7E5AFC23-C5B9-4AB7-828D-6F87A1C6A2F2}" dt="2021-12-18T19:10:40.465" v="97" actId="208"/>
        <pc:sldMkLst>
          <pc:docMk/>
          <pc:sldMk cId="311011625" sldId="262"/>
        </pc:sldMkLst>
        <pc:spChg chg="mod">
          <ac:chgData name="이상호" userId="39c9410a-5962-48fe-9b04-60371379acd7" providerId="ADAL" clId="{7E5AFC23-C5B9-4AB7-828D-6F87A1C6A2F2}" dt="2021-12-18T19:10:32.651" v="94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7E5AFC23-C5B9-4AB7-828D-6F87A1C6A2F2}" dt="2021-12-18T19:10:12.863" v="87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7E5AFC23-C5B9-4AB7-828D-6F87A1C6A2F2}" dt="2021-12-18T19:10:35.130" v="95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7E5AFC23-C5B9-4AB7-828D-6F87A1C6A2F2}" dt="2021-12-18T19:10:15.225" v="88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7E5AFC23-C5B9-4AB7-828D-6F87A1C6A2F2}" dt="2021-12-18T19:10:37.586" v="96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7E5AFC23-C5B9-4AB7-828D-6F87A1C6A2F2}" dt="2021-12-18T19:10:17.330" v="89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7E5AFC23-C5B9-4AB7-828D-6F87A1C6A2F2}" dt="2021-12-18T19:10:40.465" v="97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7E5AFC23-C5B9-4AB7-828D-6F87A1C6A2F2}" dt="2021-12-18T19:10:19.223" v="90" actId="207"/>
          <ac:spMkLst>
            <pc:docMk/>
            <pc:sldMk cId="311011625" sldId="262"/>
            <ac:spMk id="45" creationId="{FAECDC96-1AFF-4199-A20A-0C5B0B5DC3A4}"/>
          </ac:spMkLst>
        </pc:spChg>
      </pc:sldChg>
      <pc:sldChg chg="modSp mod">
        <pc:chgData name="이상호" userId="39c9410a-5962-48fe-9b04-60371379acd7" providerId="ADAL" clId="{7E5AFC23-C5B9-4AB7-828D-6F87A1C6A2F2}" dt="2021-12-18T19:10:05.207" v="86" actId="207"/>
        <pc:sldMkLst>
          <pc:docMk/>
          <pc:sldMk cId="2515038550" sldId="264"/>
        </pc:sldMkLst>
        <pc:spChg chg="mod">
          <ac:chgData name="이상호" userId="39c9410a-5962-48fe-9b04-60371379acd7" providerId="ADAL" clId="{7E5AFC23-C5B9-4AB7-828D-6F87A1C6A2F2}" dt="2021-12-18T19:10:05.207" v="86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7E5AFC23-C5B9-4AB7-828D-6F87A1C6A2F2}" dt="2021-12-18T19:10:05.207" v="86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7E5AFC23-C5B9-4AB7-828D-6F87A1C6A2F2}" dt="2021-12-18T19:10:05.207" v="86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7E5AFC23-C5B9-4AB7-828D-6F87A1C6A2F2}" dt="2021-12-18T19:10:05.207" v="86" actId="207"/>
          <ac:spMkLst>
            <pc:docMk/>
            <pc:sldMk cId="2515038550" sldId="264"/>
            <ac:spMk id="22" creationId="{AF7D7E6B-014E-4D9B-B7DF-0A8116FB9C48}"/>
          </ac:spMkLst>
        </pc:spChg>
      </pc:sldChg>
      <pc:sldChg chg="modSp mod">
        <pc:chgData name="이상호" userId="39c9410a-5962-48fe-9b04-60371379acd7" providerId="ADAL" clId="{7E5AFC23-C5B9-4AB7-828D-6F87A1C6A2F2}" dt="2021-12-18T19:09:58.168" v="85" actId="207"/>
        <pc:sldMkLst>
          <pc:docMk/>
          <pc:sldMk cId="2771733420" sldId="265"/>
        </pc:sldMkLst>
        <pc:spChg chg="mod">
          <ac:chgData name="이상호" userId="39c9410a-5962-48fe-9b04-60371379acd7" providerId="ADAL" clId="{7E5AFC23-C5B9-4AB7-828D-6F87A1C6A2F2}" dt="2021-12-18T19:09:53.201" v="84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7E5AFC23-C5B9-4AB7-828D-6F87A1C6A2F2}" dt="2021-12-18T19:09:53.201" v="84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7E5AFC23-C5B9-4AB7-828D-6F87A1C6A2F2}" dt="2021-12-18T19:09:53.201" v="84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7E5AFC23-C5B9-4AB7-828D-6F87A1C6A2F2}" dt="2021-12-18T19:09:58.168" v="85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7E5AFC23-C5B9-4AB7-828D-6F87A1C6A2F2}" dt="2021-12-18T19:09:58.168" v="85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7E5AFC23-C5B9-4AB7-828D-6F87A1C6A2F2}" dt="2021-12-18T19:09:58.168" v="85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7E5AFC23-C5B9-4AB7-828D-6F87A1C6A2F2}" dt="2021-12-18T19:11:31.024" v="110" actId="207"/>
        <pc:sldMkLst>
          <pc:docMk/>
          <pc:sldMk cId="9878805" sldId="266"/>
        </pc:sldMkLst>
        <pc:graphicFrameChg chg="mod modGraphic">
          <ac:chgData name="이상호" userId="39c9410a-5962-48fe-9b04-60371379acd7" providerId="ADAL" clId="{7E5AFC23-C5B9-4AB7-828D-6F87A1C6A2F2}" dt="2021-12-18T19:11:31.024" v="110" actId="207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7E5AFC23-C5B9-4AB7-828D-6F87A1C6A2F2}" dt="2021-12-18T19:12:46.097" v="133" actId="207"/>
        <pc:sldMkLst>
          <pc:docMk/>
          <pc:sldMk cId="3219057057" sldId="267"/>
        </pc:sldMkLst>
        <pc:spChg chg="mod">
          <ac:chgData name="이상호" userId="39c9410a-5962-48fe-9b04-60371379acd7" providerId="ADAL" clId="{7E5AFC23-C5B9-4AB7-828D-6F87A1C6A2F2}" dt="2021-12-18T19:08:18.468" v="73" actId="207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7E5AFC23-C5B9-4AB7-828D-6F87A1C6A2F2}" dt="2021-12-18T19:12:46.097" v="133" actId="207"/>
          <ac:spMkLst>
            <pc:docMk/>
            <pc:sldMk cId="3219057057" sldId="267"/>
            <ac:spMk id="8" creationId="{4BA336E2-D3C9-4740-AD1C-2A18BC690475}"/>
          </ac:spMkLst>
        </pc:spChg>
        <pc:picChg chg="add mod">
          <ac:chgData name="이상호" userId="39c9410a-5962-48fe-9b04-60371379acd7" providerId="ADAL" clId="{7E5AFC23-C5B9-4AB7-828D-6F87A1C6A2F2}" dt="2021-12-18T19:04:30.689" v="14" actId="12789"/>
          <ac:picMkLst>
            <pc:docMk/>
            <pc:sldMk cId="3219057057" sldId="267"/>
            <ac:picMk id="5" creationId="{4BBD506B-6046-41BA-AF32-E445134A4681}"/>
          </ac:picMkLst>
        </pc:picChg>
        <pc:picChg chg="del">
          <ac:chgData name="이상호" userId="39c9410a-5962-48fe-9b04-60371379acd7" providerId="ADAL" clId="{7E5AFC23-C5B9-4AB7-828D-6F87A1C6A2F2}" dt="2021-12-18T19:04:19.539" v="10" actId="478"/>
          <ac:picMkLst>
            <pc:docMk/>
            <pc:sldMk cId="3219057057" sldId="267"/>
            <ac:picMk id="7" creationId="{795E2677-0486-4BA7-AE05-3D386C289AEE}"/>
          </ac:picMkLst>
        </pc:picChg>
      </pc:sldChg>
      <pc:sldMasterChg chg="modSldLayout">
        <pc:chgData name="이상호" userId="39c9410a-5962-48fe-9b04-60371379acd7" providerId="ADAL" clId="{7E5AFC23-C5B9-4AB7-828D-6F87A1C6A2F2}" dt="2021-12-18T19:08:02.392" v="72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7E5AFC23-C5B9-4AB7-828D-6F87A1C6A2F2}" dt="2021-12-18T19:07:52.475" v="70" actId="14826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7E5AFC23-C5B9-4AB7-828D-6F87A1C6A2F2}" dt="2021-12-18T19:05:40.189" v="28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add del mod">
            <ac:chgData name="이상호" userId="39c9410a-5962-48fe-9b04-60371379acd7" providerId="ADAL" clId="{7E5AFC23-C5B9-4AB7-828D-6F87A1C6A2F2}" dt="2021-12-18T19:07:44.988" v="69" actId="21"/>
            <ac:picMkLst>
              <pc:docMk/>
              <pc:sldMasterMk cId="2947935039" sldId="2147483648"/>
              <pc:sldLayoutMk cId="2292993528" sldId="2147483660"/>
              <ac:picMk id="4" creationId="{99150080-EF44-4BA2-A1AA-DBA9DD4BC749}"/>
            </ac:picMkLst>
          </pc:picChg>
          <pc:picChg chg="mod">
            <ac:chgData name="이상호" userId="39c9410a-5962-48fe-9b04-60371379acd7" providerId="ADAL" clId="{7E5AFC23-C5B9-4AB7-828D-6F87A1C6A2F2}" dt="2021-12-18T19:07:52.475" v="70" actId="14826"/>
            <ac:picMkLst>
              <pc:docMk/>
              <pc:sldMasterMk cId="2947935039" sldId="2147483648"/>
              <pc:sldLayoutMk cId="2292993528" sldId="2147483660"/>
              <ac:picMk id="6" creationId="{7FFC4189-5915-4EC3-995D-B084C82BD4EB}"/>
            </ac:picMkLst>
          </pc:picChg>
        </pc:sldLayoutChg>
        <pc:sldLayoutChg chg="addSp delSp modSp mod">
          <pc:chgData name="이상호" userId="39c9410a-5962-48fe-9b04-60371379acd7" providerId="ADAL" clId="{7E5AFC23-C5B9-4AB7-828D-6F87A1C6A2F2}" dt="2021-12-18T19:08:02.392" v="72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7E5AFC23-C5B9-4AB7-828D-6F87A1C6A2F2}" dt="2021-12-18T19:05:47.096" v="29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add mod">
            <ac:chgData name="이상호" userId="39c9410a-5962-48fe-9b04-60371379acd7" providerId="ADAL" clId="{7E5AFC23-C5B9-4AB7-828D-6F87A1C6A2F2}" dt="2021-12-18T19:08:02.392" v="72"/>
            <ac:picMkLst>
              <pc:docMk/>
              <pc:sldMasterMk cId="2947935039" sldId="2147483648"/>
              <pc:sldLayoutMk cId="1777799891" sldId="2147483661"/>
              <ac:picMk id="4" creationId="{E82667A1-A536-41AA-BE22-F560236475FE}"/>
            </ac:picMkLst>
          </pc:picChg>
          <pc:picChg chg="del">
            <ac:chgData name="이상호" userId="39c9410a-5962-48fe-9b04-60371379acd7" providerId="ADAL" clId="{7E5AFC23-C5B9-4AB7-828D-6F87A1C6A2F2}" dt="2021-12-18T19:08:01.668" v="71" actId="478"/>
            <ac:picMkLst>
              <pc:docMk/>
              <pc:sldMasterMk cId="2947935039" sldId="2147483648"/>
              <pc:sldLayoutMk cId="1777799891" sldId="2147483661"/>
              <ac:picMk id="5" creationId="{013B6567-DB9E-45A0-AD92-4DCFC8E3DAA4}"/>
            </ac:picMkLst>
          </pc:picChg>
        </pc:sldLayoutChg>
        <pc:sldLayoutChg chg="modSp mod">
          <pc:chgData name="이상호" userId="39c9410a-5962-48fe-9b04-60371379acd7" providerId="ADAL" clId="{7E5AFC23-C5B9-4AB7-828D-6F87A1C6A2F2}" dt="2021-12-18T19:06:00.604" v="33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7E5AFC23-C5B9-4AB7-828D-6F87A1C6A2F2}" dt="2021-12-18T19:06:00.604" v="33" actId="207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7E5AFC23-C5B9-4AB7-828D-6F87A1C6A2F2}" dt="2021-12-18T19:05:54.099" v="32" actId="688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</pc:sldLayoutChg>
        <pc:sldLayoutChg chg="addSp delSp modSp mod">
          <pc:chgData name="이상호" userId="39c9410a-5962-48fe-9b04-60371379acd7" providerId="ADAL" clId="{7E5AFC23-C5B9-4AB7-828D-6F87A1C6A2F2}" dt="2021-12-18T19:05:34.926" v="27" actId="21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7E5AFC23-C5B9-4AB7-828D-6F87A1C6A2F2}" dt="2021-12-18T19:05:19.457" v="23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7E5AFC23-C5B9-4AB7-828D-6F87A1C6A2F2}" dt="2021-12-18T19:05:24.503" v="24" actId="207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mod">
            <ac:chgData name="이상호" userId="39c9410a-5962-48fe-9b04-60371379acd7" providerId="ADAL" clId="{7E5AFC23-C5B9-4AB7-828D-6F87A1C6A2F2}" dt="2021-12-18T19:05:29.873" v="25" actId="207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mod">
            <ac:chgData name="이상호" userId="39c9410a-5962-48fe-9b04-60371379acd7" providerId="ADAL" clId="{7E5AFC23-C5B9-4AB7-828D-6F87A1C6A2F2}" dt="2021-12-18T19:05:33.464" v="26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picChg chg="add del mod">
            <ac:chgData name="이상호" userId="39c9410a-5962-48fe-9b04-60371379acd7" providerId="ADAL" clId="{7E5AFC23-C5B9-4AB7-828D-6F87A1C6A2F2}" dt="2021-12-18T19:05:34.926" v="27" actId="21"/>
            <ac:picMkLst>
              <pc:docMk/>
              <pc:sldMasterMk cId="2947935039" sldId="2147483648"/>
              <pc:sldLayoutMk cId="3055410610" sldId="2147483664"/>
              <ac:picMk id="7" creationId="{3A8D2D38-9504-431E-81CD-682E8C790D27}"/>
            </ac:picMkLst>
          </pc:picChg>
        </pc:sldLayoutChg>
      </pc:sldMasterChg>
    </pc:docChg>
  </pc:docChgLst>
  <pc:docChgLst>
    <pc:chgData name="이상호" userId="39c9410a-5962-48fe-9b04-60371379acd7" providerId="ADAL" clId="{412C271E-21D8-4FA9-B835-D0D7186F3295}"/>
    <pc:docChg chg="undo custSel modSld modMainMaster">
      <pc:chgData name="이상호" userId="39c9410a-5962-48fe-9b04-60371379acd7" providerId="ADAL" clId="{412C271E-21D8-4FA9-B835-D0D7186F3295}" dt="2021-12-18T18:50:12.494" v="193" actId="208"/>
      <pc:docMkLst>
        <pc:docMk/>
      </pc:docMkLst>
      <pc:sldChg chg="addSp delSp modSp mod">
        <pc:chgData name="이상호" userId="39c9410a-5962-48fe-9b04-60371379acd7" providerId="ADAL" clId="{412C271E-21D8-4FA9-B835-D0D7186F3295}" dt="2021-12-18T18:47:00.709" v="132"/>
        <pc:sldMkLst>
          <pc:docMk/>
          <pc:sldMk cId="250741259" sldId="256"/>
        </pc:sldMkLst>
        <pc:spChg chg="mod">
          <ac:chgData name="이상호" userId="39c9410a-5962-48fe-9b04-60371379acd7" providerId="ADAL" clId="{412C271E-21D8-4FA9-B835-D0D7186F3295}" dt="2021-12-18T18:46:56.266" v="130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412C271E-21D8-4FA9-B835-D0D7186F3295}" dt="2021-12-18T18:47:00.709" v="132"/>
          <ac:spMkLst>
            <pc:docMk/>
            <pc:sldMk cId="250741259" sldId="256"/>
            <ac:spMk id="8" creationId="{4BA336E2-D3C9-4740-AD1C-2A18BC690475}"/>
          </ac:spMkLst>
        </pc:spChg>
        <pc:picChg chg="add del mod">
          <ac:chgData name="이상호" userId="39c9410a-5962-48fe-9b04-60371379acd7" providerId="ADAL" clId="{412C271E-21D8-4FA9-B835-D0D7186F3295}" dt="2021-12-18T18:41:01.412" v="36" actId="478"/>
          <ac:picMkLst>
            <pc:docMk/>
            <pc:sldMk cId="250741259" sldId="256"/>
            <ac:picMk id="3" creationId="{10B68878-D33A-4D32-B39B-56A4C1F4160D}"/>
          </ac:picMkLst>
        </pc:picChg>
        <pc:picChg chg="add mod">
          <ac:chgData name="이상호" userId="39c9410a-5962-48fe-9b04-60371379acd7" providerId="ADAL" clId="{412C271E-21D8-4FA9-B835-D0D7186F3295}" dt="2021-12-18T18:41:21.867" v="44" actId="1076"/>
          <ac:picMkLst>
            <pc:docMk/>
            <pc:sldMk cId="250741259" sldId="256"/>
            <ac:picMk id="5" creationId="{DF8EDAA7-6769-4978-9755-76D7EB0D655D}"/>
          </ac:picMkLst>
        </pc:picChg>
        <pc:picChg chg="del">
          <ac:chgData name="이상호" userId="39c9410a-5962-48fe-9b04-60371379acd7" providerId="ADAL" clId="{412C271E-21D8-4FA9-B835-D0D7186F3295}" dt="2021-12-18T18:41:13.661" v="40" actId="478"/>
          <ac:picMkLst>
            <pc:docMk/>
            <pc:sldMk cId="250741259" sldId="256"/>
            <ac:picMk id="7" creationId="{FE9FE6AC-6A84-424E-A023-261EDA49B275}"/>
          </ac:picMkLst>
        </pc:picChg>
      </pc:sldChg>
      <pc:sldChg chg="modSp mod">
        <pc:chgData name="이상호" userId="39c9410a-5962-48fe-9b04-60371379acd7" providerId="ADAL" clId="{412C271E-21D8-4FA9-B835-D0D7186F3295}" dt="2021-12-18T18:47:06.855" v="133" actId="207"/>
        <pc:sldMkLst>
          <pc:docMk/>
          <pc:sldMk cId="2684229184" sldId="257"/>
        </pc:sldMkLst>
        <pc:spChg chg="mod">
          <ac:chgData name="이상호" userId="39c9410a-5962-48fe-9b04-60371379acd7" providerId="ADAL" clId="{412C271E-21D8-4FA9-B835-D0D7186F3295}" dt="2021-12-18T18:47:06.855" v="133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412C271E-21D8-4FA9-B835-D0D7186F3295}" dt="2021-12-18T18:47:06.855" v="133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412C271E-21D8-4FA9-B835-D0D7186F3295}" dt="2021-12-18T18:47:06.855" v="133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412C271E-21D8-4FA9-B835-D0D7186F3295}" dt="2021-12-18T18:47:06.855" v="133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412C271E-21D8-4FA9-B835-D0D7186F3295}" dt="2021-12-18T18:47:06.855" v="133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412C271E-21D8-4FA9-B835-D0D7186F3295}" dt="2021-12-18T18:47:06.855" v="133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modSp mod">
        <pc:chgData name="이상호" userId="39c9410a-5962-48fe-9b04-60371379acd7" providerId="ADAL" clId="{412C271E-21D8-4FA9-B835-D0D7186F3295}" dt="2021-12-18T18:50:12.494" v="193" actId="208"/>
        <pc:sldMkLst>
          <pc:docMk/>
          <pc:sldMk cId="1307800018" sldId="258"/>
        </pc:sldMkLst>
        <pc:spChg chg="mod">
          <ac:chgData name="이상호" userId="39c9410a-5962-48fe-9b04-60371379acd7" providerId="ADAL" clId="{412C271E-21D8-4FA9-B835-D0D7186F3295}" dt="2021-12-18T18:50:12.494" v="193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412C271E-21D8-4FA9-B835-D0D7186F3295}" dt="2021-12-18T18:47:24.544" v="136" actId="207"/>
          <ac:spMkLst>
            <pc:docMk/>
            <pc:sldMk cId="1307800018" sldId="258"/>
            <ac:spMk id="7" creationId="{D5A43916-1C8B-49CD-8777-3C1B6D78B2C1}"/>
          </ac:spMkLst>
        </pc:spChg>
      </pc:sldChg>
      <pc:sldChg chg="modSp mod">
        <pc:chgData name="이상호" userId="39c9410a-5962-48fe-9b04-60371379acd7" providerId="ADAL" clId="{412C271E-21D8-4FA9-B835-D0D7186F3295}" dt="2021-12-18T18:50:00.853" v="192" actId="208"/>
        <pc:sldMkLst>
          <pc:docMk/>
          <pc:sldMk cId="2636441069" sldId="259"/>
        </pc:sldMkLst>
        <pc:spChg chg="mod">
          <ac:chgData name="이상호" userId="39c9410a-5962-48fe-9b04-60371379acd7" providerId="ADAL" clId="{412C271E-21D8-4FA9-B835-D0D7186F3295}" dt="2021-12-18T18:50:00.853" v="192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412C271E-21D8-4FA9-B835-D0D7186F3295}" dt="2021-12-18T18:49:50.776" v="189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412C271E-21D8-4FA9-B835-D0D7186F3295}" dt="2021-12-18T18:48:17.899" v="165" actId="33935"/>
        <pc:sldMkLst>
          <pc:docMk/>
          <pc:sldMk cId="4152067585" sldId="261"/>
        </pc:sldMkLst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2" creationId="{95001160-5D56-4514-8538-9EC8CF5BA8C8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12" creationId="{4B83A262-DC8C-479E-BD92-6553A198769E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13" creationId="{9AC16478-3601-4A94-966E-10E7C3C0E051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14" creationId="{BE66881C-DDFF-4CB4-8C1C-0D0C4B138C34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15" creationId="{843D86BE-BE8C-4C36-9192-40743F0688A8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16" creationId="{1DA7CFA4-8A16-4C8D-9001-BED82E1CDAA5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37" creationId="{A30C1258-85EB-44BC-8B49-F3B5430DE5F8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39" creationId="{B88F4513-C6DA-4C49-9B56-29F30841E7CB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41" creationId="{0C6FA825-DC2E-4067-98D8-E7979F0268A3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42" creationId="{00725AA3-F3B2-4AA6-A334-B66A83629138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43" creationId="{E6C6B545-9971-445C-A815-EE1F1BEB4292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44" creationId="{08C02325-EF0E-4157-8D73-38596FC1FDA2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45" creationId="{BA907A97-8C53-4827-9163-D665DC7FC880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46" creationId="{CAFD45AC-86DA-4136-BFF6-FD4A7214FC26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47" creationId="{F2F1732A-7CCB-442B-B2F7-6B914079825C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48" creationId="{C90892C6-2F4A-4B9E-AE7C-85BC3470BF14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50" creationId="{7A9C84F9-FA42-4A2C-90BF-042034674FCD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52" creationId="{6AEC0FED-05C7-427C-81B4-50933BA83C39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54" creationId="{EAF01220-FDB6-4EF6-A707-E2E7A2694BD4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56" creationId="{65AA65BB-6FE6-4979-850C-95A111F63D91}"/>
          </ac:spMkLst>
        </pc:spChg>
        <pc:spChg chg="mod modVis">
          <ac:chgData name="이상호" userId="39c9410a-5962-48fe-9b04-60371379acd7" providerId="ADAL" clId="{412C271E-21D8-4FA9-B835-D0D7186F3295}" dt="2021-12-18T18:48:17.899" v="165" actId="33935"/>
          <ac:spMkLst>
            <pc:docMk/>
            <pc:sldMk cId="4152067585" sldId="261"/>
            <ac:spMk id="58" creationId="{F9861D02-A5EF-4877-AF59-B90106718FE9}"/>
          </ac:spMkLst>
        </pc:spChg>
        <pc:picChg chg="mod modVis">
          <ac:chgData name="이상호" userId="39c9410a-5962-48fe-9b04-60371379acd7" providerId="ADAL" clId="{412C271E-21D8-4FA9-B835-D0D7186F3295}" dt="2021-12-18T18:48:16.747" v="164" actId="207"/>
          <ac:picMkLst>
            <pc:docMk/>
            <pc:sldMk cId="4152067585" sldId="261"/>
            <ac:picMk id="61" creationId="{6EE336EB-3221-4575-A985-C5F434167DD4}"/>
          </ac:picMkLst>
        </pc:picChg>
        <pc:picChg chg="mod modVis">
          <ac:chgData name="이상호" userId="39c9410a-5962-48fe-9b04-60371379acd7" providerId="ADAL" clId="{412C271E-21D8-4FA9-B835-D0D7186F3295}" dt="2021-12-18T18:48:16.747" v="164" actId="207"/>
          <ac:picMkLst>
            <pc:docMk/>
            <pc:sldMk cId="4152067585" sldId="261"/>
            <ac:picMk id="63" creationId="{839E3435-C244-430F-A2AD-A638E2FD5B15}"/>
          </ac:picMkLst>
        </pc:picChg>
        <pc:picChg chg="mod modVis">
          <ac:chgData name="이상호" userId="39c9410a-5962-48fe-9b04-60371379acd7" providerId="ADAL" clId="{412C271E-21D8-4FA9-B835-D0D7186F3295}" dt="2021-12-18T18:48:16.747" v="164" actId="207"/>
          <ac:picMkLst>
            <pc:docMk/>
            <pc:sldMk cId="4152067585" sldId="261"/>
            <ac:picMk id="65" creationId="{D46B82A9-9269-4CAC-9AC0-688188DD1D83}"/>
          </ac:picMkLst>
        </pc:picChg>
        <pc:picChg chg="mod modVis">
          <ac:chgData name="이상호" userId="39c9410a-5962-48fe-9b04-60371379acd7" providerId="ADAL" clId="{412C271E-21D8-4FA9-B835-D0D7186F3295}" dt="2021-12-18T18:48:16.747" v="164" actId="207"/>
          <ac:picMkLst>
            <pc:docMk/>
            <pc:sldMk cId="4152067585" sldId="261"/>
            <ac:picMk id="69" creationId="{60FA3846-9BF1-4B5A-B7B8-15AB11C29B70}"/>
          </ac:picMkLst>
        </pc:picChg>
        <pc:picChg chg="mod modVis">
          <ac:chgData name="이상호" userId="39c9410a-5962-48fe-9b04-60371379acd7" providerId="ADAL" clId="{412C271E-21D8-4FA9-B835-D0D7186F3295}" dt="2021-12-18T18:48:16.747" v="164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412C271E-21D8-4FA9-B835-D0D7186F3295}" dt="2021-12-18T18:49:27.711" v="185" actId="207"/>
        <pc:sldMkLst>
          <pc:docMk/>
          <pc:sldMk cId="311011625" sldId="262"/>
        </pc:sldMkLst>
        <pc:spChg chg="mod">
          <ac:chgData name="이상호" userId="39c9410a-5962-48fe-9b04-60371379acd7" providerId="ADAL" clId="{412C271E-21D8-4FA9-B835-D0D7186F3295}" dt="2021-12-18T18:49:11.071" v="178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412C271E-21D8-4FA9-B835-D0D7186F3295}" dt="2021-12-18T18:49:20.729" v="182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412C271E-21D8-4FA9-B835-D0D7186F3295}" dt="2021-12-18T18:49:13.455" v="179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412C271E-21D8-4FA9-B835-D0D7186F3295}" dt="2021-12-18T18:49:23.185" v="183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412C271E-21D8-4FA9-B835-D0D7186F3295}" dt="2021-12-18T18:49:15.972" v="180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412C271E-21D8-4FA9-B835-D0D7186F3295}" dt="2021-12-18T18:49:25.335" v="184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412C271E-21D8-4FA9-B835-D0D7186F3295}" dt="2021-12-18T18:49:18.710" v="181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412C271E-21D8-4FA9-B835-D0D7186F3295}" dt="2021-12-18T18:49:27.711" v="185" actId="207"/>
          <ac:spMkLst>
            <pc:docMk/>
            <pc:sldMk cId="311011625" sldId="262"/>
            <ac:spMk id="45" creationId="{FAECDC96-1AFF-4199-A20A-0C5B0B5DC3A4}"/>
          </ac:spMkLst>
        </pc:spChg>
      </pc:sldChg>
      <pc:sldChg chg="modSp mod">
        <pc:chgData name="이상호" userId="39c9410a-5962-48fe-9b04-60371379acd7" providerId="ADAL" clId="{412C271E-21D8-4FA9-B835-D0D7186F3295}" dt="2021-12-18T18:49:35.059" v="186" actId="207"/>
        <pc:sldMkLst>
          <pc:docMk/>
          <pc:sldMk cId="2515038550" sldId="264"/>
        </pc:sldMkLst>
        <pc:spChg chg="mod">
          <ac:chgData name="이상호" userId="39c9410a-5962-48fe-9b04-60371379acd7" providerId="ADAL" clId="{412C271E-21D8-4FA9-B835-D0D7186F3295}" dt="2021-12-18T18:49:35.059" v="186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412C271E-21D8-4FA9-B835-D0D7186F3295}" dt="2021-12-18T18:49:35.059" v="186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412C271E-21D8-4FA9-B835-D0D7186F3295}" dt="2021-12-18T18:49:35.059" v="186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412C271E-21D8-4FA9-B835-D0D7186F3295}" dt="2021-12-18T18:49:35.059" v="186" actId="207"/>
          <ac:spMkLst>
            <pc:docMk/>
            <pc:sldMk cId="2515038550" sldId="264"/>
            <ac:spMk id="22" creationId="{AF7D7E6B-014E-4D9B-B7DF-0A8116FB9C48}"/>
          </ac:spMkLst>
        </pc:spChg>
      </pc:sldChg>
      <pc:sldChg chg="modSp mod">
        <pc:chgData name="이상호" userId="39c9410a-5962-48fe-9b04-60371379acd7" providerId="ADAL" clId="{412C271E-21D8-4FA9-B835-D0D7186F3295}" dt="2021-12-18T18:49:46.370" v="188" actId="207"/>
        <pc:sldMkLst>
          <pc:docMk/>
          <pc:sldMk cId="2771733420" sldId="265"/>
        </pc:sldMkLst>
        <pc:spChg chg="mod">
          <ac:chgData name="이상호" userId="39c9410a-5962-48fe-9b04-60371379acd7" providerId="ADAL" clId="{412C271E-21D8-4FA9-B835-D0D7186F3295}" dt="2021-12-18T18:49:46.370" v="188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412C271E-21D8-4FA9-B835-D0D7186F3295}" dt="2021-12-18T18:49:46.370" v="188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412C271E-21D8-4FA9-B835-D0D7186F3295}" dt="2021-12-18T18:49:46.370" v="188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412C271E-21D8-4FA9-B835-D0D7186F3295}" dt="2021-12-18T18:49:42.320" v="187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412C271E-21D8-4FA9-B835-D0D7186F3295}" dt="2021-12-18T18:49:42.320" v="187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412C271E-21D8-4FA9-B835-D0D7186F3295}" dt="2021-12-18T18:49:42.320" v="187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412C271E-21D8-4FA9-B835-D0D7186F3295}" dt="2021-12-18T18:49:04.449" v="177" actId="572"/>
        <pc:sldMkLst>
          <pc:docMk/>
          <pc:sldMk cId="9878805" sldId="266"/>
        </pc:sldMkLst>
        <pc:graphicFrameChg chg="mod modGraphic">
          <ac:chgData name="이상호" userId="39c9410a-5962-48fe-9b04-60371379acd7" providerId="ADAL" clId="{412C271E-21D8-4FA9-B835-D0D7186F3295}" dt="2021-12-18T18:49:04.449" v="177" actId="572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412C271E-21D8-4FA9-B835-D0D7186F3295}" dt="2021-12-18T18:46:45.570" v="128" actId="207"/>
        <pc:sldMkLst>
          <pc:docMk/>
          <pc:sldMk cId="3219057057" sldId="267"/>
        </pc:sldMkLst>
        <pc:spChg chg="mod">
          <ac:chgData name="이상호" userId="39c9410a-5962-48fe-9b04-60371379acd7" providerId="ADAL" clId="{412C271E-21D8-4FA9-B835-D0D7186F3295}" dt="2021-12-18T18:46:40.447" v="127" actId="207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412C271E-21D8-4FA9-B835-D0D7186F3295}" dt="2021-12-18T18:46:45.570" v="128" actId="207"/>
          <ac:spMkLst>
            <pc:docMk/>
            <pc:sldMk cId="3219057057" sldId="267"/>
            <ac:spMk id="8" creationId="{4BA336E2-D3C9-4740-AD1C-2A18BC690475}"/>
          </ac:spMkLst>
        </pc:spChg>
        <pc:picChg chg="add mod">
          <ac:chgData name="이상호" userId="39c9410a-5962-48fe-9b04-60371379acd7" providerId="ADAL" clId="{412C271E-21D8-4FA9-B835-D0D7186F3295}" dt="2021-12-18T18:41:32.729" v="49" actId="1076"/>
          <ac:picMkLst>
            <pc:docMk/>
            <pc:sldMk cId="3219057057" sldId="267"/>
            <ac:picMk id="5" creationId="{143CDA58-E59C-4879-A779-64829EF468A0}"/>
          </ac:picMkLst>
        </pc:picChg>
        <pc:picChg chg="del">
          <ac:chgData name="이상호" userId="39c9410a-5962-48fe-9b04-60371379acd7" providerId="ADAL" clId="{412C271E-21D8-4FA9-B835-D0D7186F3295}" dt="2021-12-18T18:41:24.501" v="45" actId="478"/>
          <ac:picMkLst>
            <pc:docMk/>
            <pc:sldMk cId="3219057057" sldId="267"/>
            <ac:picMk id="7" creationId="{90DC10A5-6A66-4F63-82C4-13BA1010DA63}"/>
          </ac:picMkLst>
        </pc:picChg>
      </pc:sldChg>
      <pc:sldMasterChg chg="modSldLayout">
        <pc:chgData name="이상호" userId="39c9410a-5962-48fe-9b04-60371379acd7" providerId="ADAL" clId="{412C271E-21D8-4FA9-B835-D0D7186F3295}" dt="2021-12-18T18:46:19.372" v="126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412C271E-21D8-4FA9-B835-D0D7186F3295}" dt="2021-12-18T18:46:15.081" v="124" actId="1076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412C271E-21D8-4FA9-B835-D0D7186F3295}" dt="2021-12-18T18:46:15.081" v="124" actId="1076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add mod">
            <ac:chgData name="이상호" userId="39c9410a-5962-48fe-9b04-60371379acd7" providerId="ADAL" clId="{412C271E-21D8-4FA9-B835-D0D7186F3295}" dt="2021-12-18T18:46:11.166" v="122" actId="1076"/>
            <ac:picMkLst>
              <pc:docMk/>
              <pc:sldMasterMk cId="2947935039" sldId="2147483648"/>
              <pc:sldLayoutMk cId="2292993528" sldId="2147483660"/>
              <ac:picMk id="3" creationId="{D3B53D0E-CB54-4B81-8031-8BE3F44C864E}"/>
            </ac:picMkLst>
          </pc:picChg>
          <pc:picChg chg="add del mod">
            <ac:chgData name="이상호" userId="39c9410a-5962-48fe-9b04-60371379acd7" providerId="ADAL" clId="{412C271E-21D8-4FA9-B835-D0D7186F3295}" dt="2021-12-18T18:45:25.282" v="85" actId="478"/>
            <ac:picMkLst>
              <pc:docMk/>
              <pc:sldMasterMk cId="2947935039" sldId="2147483648"/>
              <pc:sldLayoutMk cId="2292993528" sldId="2147483660"/>
              <ac:picMk id="4" creationId="{F783B29A-665B-4763-8C71-E307A564C66F}"/>
            </ac:picMkLst>
          </pc:picChg>
          <pc:picChg chg="del">
            <ac:chgData name="이상호" userId="39c9410a-5962-48fe-9b04-60371379acd7" providerId="ADAL" clId="{412C271E-21D8-4FA9-B835-D0D7186F3295}" dt="2021-12-18T18:44:18.625" v="77" actId="478"/>
            <ac:picMkLst>
              <pc:docMk/>
              <pc:sldMasterMk cId="2947935039" sldId="2147483648"/>
              <pc:sldLayoutMk cId="2292993528" sldId="2147483660"/>
              <ac:picMk id="8" creationId="{4864178B-2729-4471-92F2-DFE4329882A4}"/>
            </ac:picMkLst>
          </pc:picChg>
        </pc:sldLayoutChg>
        <pc:sldLayoutChg chg="addSp delSp modSp mod">
          <pc:chgData name="이상호" userId="39c9410a-5962-48fe-9b04-60371379acd7" providerId="ADAL" clId="{412C271E-21D8-4FA9-B835-D0D7186F3295}" dt="2021-12-18T18:46:19.372" v="126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412C271E-21D8-4FA9-B835-D0D7186F3295}" dt="2021-12-18T18:43:41.862" v="68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add mod">
            <ac:chgData name="이상호" userId="39c9410a-5962-48fe-9b04-60371379acd7" providerId="ADAL" clId="{412C271E-21D8-4FA9-B835-D0D7186F3295}" dt="2021-12-18T18:46:19.372" v="126"/>
            <ac:picMkLst>
              <pc:docMk/>
              <pc:sldMasterMk cId="2947935039" sldId="2147483648"/>
              <pc:sldLayoutMk cId="1777799891" sldId="2147483661"/>
              <ac:picMk id="4" creationId="{A5732F8C-65DF-413C-A88D-1E2DACA1C315}"/>
            </ac:picMkLst>
          </pc:picChg>
          <pc:picChg chg="del">
            <ac:chgData name="이상호" userId="39c9410a-5962-48fe-9b04-60371379acd7" providerId="ADAL" clId="{412C271E-21D8-4FA9-B835-D0D7186F3295}" dt="2021-12-18T18:46:19.066" v="125" actId="478"/>
            <ac:picMkLst>
              <pc:docMk/>
              <pc:sldMasterMk cId="2947935039" sldId="2147483648"/>
              <pc:sldLayoutMk cId="1777799891" sldId="2147483661"/>
              <ac:picMk id="7" creationId="{FB60A236-F93D-4259-AEEB-A7799DBC7119}"/>
            </ac:picMkLst>
          </pc:picChg>
        </pc:sldLayoutChg>
        <pc:sldLayoutChg chg="modSp mod">
          <pc:chgData name="이상호" userId="39c9410a-5962-48fe-9b04-60371379acd7" providerId="ADAL" clId="{412C271E-21D8-4FA9-B835-D0D7186F3295}" dt="2021-12-18T18:43:50.193" v="70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412C271E-21D8-4FA9-B835-D0D7186F3295}" dt="2021-12-18T18:43:50.193" v="70" actId="207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412C271E-21D8-4FA9-B835-D0D7186F3295}" dt="2021-12-18T18:43:45.964" v="69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</pc:sldLayoutChg>
        <pc:sldLayoutChg chg="addSp delSp modSp mod">
          <pc:chgData name="이상호" userId="39c9410a-5962-48fe-9b04-60371379acd7" providerId="ADAL" clId="{412C271E-21D8-4FA9-B835-D0D7186F3295}" dt="2021-12-18T18:43:30.515" v="64" actId="21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412C271E-21D8-4FA9-B835-D0D7186F3295}" dt="2021-12-18T18:43:20.971" v="62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412C271E-21D8-4FA9-B835-D0D7186F3295}" dt="2021-12-18T18:42:13.124" v="55" actId="207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mod">
            <ac:chgData name="이상호" userId="39c9410a-5962-48fe-9b04-60371379acd7" providerId="ADAL" clId="{412C271E-21D8-4FA9-B835-D0D7186F3295}" dt="2021-12-18T18:42:58.390" v="60" actId="207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mod">
            <ac:chgData name="이상호" userId="39c9410a-5962-48fe-9b04-60371379acd7" providerId="ADAL" clId="{412C271E-21D8-4FA9-B835-D0D7186F3295}" dt="2021-12-18T18:43:25.685" v="63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picChg chg="add del mod">
            <ac:chgData name="이상호" userId="39c9410a-5962-48fe-9b04-60371379acd7" providerId="ADAL" clId="{412C271E-21D8-4FA9-B835-D0D7186F3295}" dt="2021-12-18T18:43:30.515" v="64" actId="21"/>
            <ac:picMkLst>
              <pc:docMk/>
              <pc:sldMasterMk cId="2947935039" sldId="2147483648"/>
              <pc:sldLayoutMk cId="3055410610" sldId="2147483664"/>
              <ac:picMk id="7" creationId="{A39B49CB-D9D4-4884-9F87-CC575DF0240B}"/>
            </ac:picMkLst>
          </pc:picChg>
        </pc:sldLayoutChg>
      </pc:sldMasterChg>
    </pc:docChg>
  </pc:docChgLst>
  <pc:docChgLst>
    <pc:chgData name="이상호" userId="39c9410a-5962-48fe-9b04-60371379acd7" providerId="ADAL" clId="{EED16A4F-E2A5-4836-AE07-C7E96608AD5D}"/>
    <pc:docChg chg="undo redo custSel addSld delSld modSld modMainMaster">
      <pc:chgData name="이상호" userId="39c9410a-5962-48fe-9b04-60371379acd7" providerId="ADAL" clId="{EED16A4F-E2A5-4836-AE07-C7E96608AD5D}" dt="2021-12-18T17:44:13.618" v="799" actId="1076"/>
      <pc:docMkLst>
        <pc:docMk/>
      </pc:docMkLst>
      <pc:sldChg chg="addSp modSp mod modClrScheme chgLayout">
        <pc:chgData name="이상호" userId="39c9410a-5962-48fe-9b04-60371379acd7" providerId="ADAL" clId="{EED16A4F-E2A5-4836-AE07-C7E96608AD5D}" dt="2021-12-18T17:44:13.618" v="799" actId="1076"/>
        <pc:sldMkLst>
          <pc:docMk/>
          <pc:sldMk cId="250741259" sldId="256"/>
        </pc:sldMkLst>
        <pc:spChg chg="mod">
          <ac:chgData name="이상호" userId="39c9410a-5962-48fe-9b04-60371379acd7" providerId="ADAL" clId="{EED16A4F-E2A5-4836-AE07-C7E96608AD5D}" dt="2021-12-18T16:49:57.041" v="66" actId="12788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EED16A4F-E2A5-4836-AE07-C7E96608AD5D}" dt="2021-12-18T16:49:57.041" v="66" actId="12788"/>
          <ac:spMkLst>
            <pc:docMk/>
            <pc:sldMk cId="250741259" sldId="256"/>
            <ac:spMk id="8" creationId="{4BA336E2-D3C9-4740-AD1C-2A18BC690475}"/>
          </ac:spMkLst>
        </pc:spChg>
        <pc:picChg chg="add mod">
          <ac:chgData name="이상호" userId="39c9410a-5962-48fe-9b04-60371379acd7" providerId="ADAL" clId="{EED16A4F-E2A5-4836-AE07-C7E96608AD5D}" dt="2021-12-18T17:44:13.618" v="799" actId="1076"/>
          <ac:picMkLst>
            <pc:docMk/>
            <pc:sldMk cId="250741259" sldId="256"/>
            <ac:picMk id="3" creationId="{E5C24E1B-1C90-47A4-A8E4-B63B25A0124A}"/>
          </ac:picMkLst>
        </pc:picChg>
      </pc:sldChg>
      <pc:sldChg chg="addSp delSp modSp mod setBg">
        <pc:chgData name="이상호" userId="39c9410a-5962-48fe-9b04-60371379acd7" providerId="ADAL" clId="{EED16A4F-E2A5-4836-AE07-C7E96608AD5D}" dt="2021-12-18T17:36:35.884" v="730" actId="478"/>
        <pc:sldMkLst>
          <pc:docMk/>
          <pc:sldMk cId="2684229184" sldId="257"/>
        </pc:sldMkLst>
        <pc:spChg chg="mod">
          <ac:chgData name="이상호" userId="39c9410a-5962-48fe-9b04-60371379acd7" providerId="ADAL" clId="{EED16A4F-E2A5-4836-AE07-C7E96608AD5D}" dt="2021-12-18T17:19:00.514" v="371" actId="2711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EED16A4F-E2A5-4836-AE07-C7E96608AD5D}" dt="2021-12-18T16:55:38.879" v="93"/>
          <ac:spMkLst>
            <pc:docMk/>
            <pc:sldMk cId="2684229184" sldId="257"/>
            <ac:spMk id="3" creationId="{DC99DA2D-784A-42C7-A08F-5274B191F74C}"/>
          </ac:spMkLst>
        </pc:spChg>
        <pc:spChg chg="mod">
          <ac:chgData name="이상호" userId="39c9410a-5962-48fe-9b04-60371379acd7" providerId="ADAL" clId="{EED16A4F-E2A5-4836-AE07-C7E96608AD5D}" dt="2021-12-18T17:19:00.514" v="371" actId="2711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EED16A4F-E2A5-4836-AE07-C7E96608AD5D}" dt="2021-12-18T16:55:34.925" v="92"/>
          <ac:spMkLst>
            <pc:docMk/>
            <pc:sldMk cId="2684229184" sldId="257"/>
            <ac:spMk id="5" creationId="{AEF96E31-D007-4E24-8DBA-457A75CC03A6}"/>
          </ac:spMkLst>
        </pc:spChg>
        <pc:spChg chg="mod">
          <ac:chgData name="이상호" userId="39c9410a-5962-48fe-9b04-60371379acd7" providerId="ADAL" clId="{EED16A4F-E2A5-4836-AE07-C7E96608AD5D}" dt="2021-12-18T17:19:00.514" v="371" actId="2711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EED16A4F-E2A5-4836-AE07-C7E96608AD5D}" dt="2021-12-18T16:55:22.366" v="84" actId="2711"/>
          <ac:spMkLst>
            <pc:docMk/>
            <pc:sldMk cId="2684229184" sldId="257"/>
            <ac:spMk id="7" creationId="{44485473-5262-48C1-A0F0-457E62F393E8}"/>
          </ac:spMkLst>
        </pc:spChg>
        <pc:spChg chg="mod">
          <ac:chgData name="이상호" userId="39c9410a-5962-48fe-9b04-60371379acd7" providerId="ADAL" clId="{EED16A4F-E2A5-4836-AE07-C7E96608AD5D}" dt="2021-12-18T17:19:00.514" v="371" actId="2711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EED16A4F-E2A5-4836-AE07-C7E96608AD5D}" dt="2021-12-18T16:55:22.366" v="84" actId="2711"/>
          <ac:spMkLst>
            <pc:docMk/>
            <pc:sldMk cId="2684229184" sldId="257"/>
            <ac:spMk id="9" creationId="{DE97A192-7766-4A2D-AC7A-7C635D4DAF26}"/>
          </ac:spMkLst>
        </pc:spChg>
        <pc:spChg chg="mod">
          <ac:chgData name="이상호" userId="39c9410a-5962-48fe-9b04-60371379acd7" providerId="ADAL" clId="{EED16A4F-E2A5-4836-AE07-C7E96608AD5D}" dt="2021-12-18T17:19:00.514" v="371" actId="2711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EED16A4F-E2A5-4836-AE07-C7E96608AD5D}" dt="2021-12-18T16:55:22.366" v="84" actId="2711"/>
          <ac:spMkLst>
            <pc:docMk/>
            <pc:sldMk cId="2684229184" sldId="257"/>
            <ac:spMk id="11" creationId="{AB36C5D0-DC96-4652-BA5E-5661B0A4009B}"/>
          </ac:spMkLst>
        </pc:spChg>
        <pc:spChg chg="mod">
          <ac:chgData name="이상호" userId="39c9410a-5962-48fe-9b04-60371379acd7" providerId="ADAL" clId="{EED16A4F-E2A5-4836-AE07-C7E96608AD5D}" dt="2021-12-18T17:18:58.320" v="370" actId="2711"/>
          <ac:spMkLst>
            <pc:docMk/>
            <pc:sldMk cId="2684229184" sldId="257"/>
            <ac:spMk id="12" creationId="{2D199CD2-31D0-4FAD-8C8C-1C0332A80055}"/>
          </ac:spMkLst>
        </pc:spChg>
        <pc:picChg chg="add del mod">
          <ac:chgData name="이상호" userId="39c9410a-5962-48fe-9b04-60371379acd7" providerId="ADAL" clId="{EED16A4F-E2A5-4836-AE07-C7E96608AD5D}" dt="2021-12-18T16:48:34.720" v="55" actId="21"/>
          <ac:picMkLst>
            <pc:docMk/>
            <pc:sldMk cId="2684229184" sldId="257"/>
            <ac:picMk id="13" creationId="{4239E2F1-9832-4988-B375-A8E47969A50D}"/>
          </ac:picMkLst>
        </pc:picChg>
        <pc:picChg chg="add del mod">
          <ac:chgData name="이상호" userId="39c9410a-5962-48fe-9b04-60371379acd7" providerId="ADAL" clId="{EED16A4F-E2A5-4836-AE07-C7E96608AD5D}" dt="2021-12-18T16:48:32.481" v="54" actId="478"/>
          <ac:picMkLst>
            <pc:docMk/>
            <pc:sldMk cId="2684229184" sldId="257"/>
            <ac:picMk id="15" creationId="{4FA1B359-A250-4341-95DB-312B06BE653F}"/>
          </ac:picMkLst>
        </pc:picChg>
        <pc:picChg chg="add del mod">
          <ac:chgData name="이상호" userId="39c9410a-5962-48fe-9b04-60371379acd7" providerId="ADAL" clId="{EED16A4F-E2A5-4836-AE07-C7E96608AD5D}" dt="2021-12-18T17:33:20.966" v="662" actId="478"/>
          <ac:picMkLst>
            <pc:docMk/>
            <pc:sldMk cId="2684229184" sldId="257"/>
            <ac:picMk id="16" creationId="{C397538F-7BE5-45F6-B37B-5BB19013FF61}"/>
          </ac:picMkLst>
        </pc:picChg>
        <pc:picChg chg="add del mod">
          <ac:chgData name="이상호" userId="39c9410a-5962-48fe-9b04-60371379acd7" providerId="ADAL" clId="{EED16A4F-E2A5-4836-AE07-C7E96608AD5D}" dt="2021-12-18T17:34:14.899" v="704" actId="21"/>
          <ac:picMkLst>
            <pc:docMk/>
            <pc:sldMk cId="2684229184" sldId="257"/>
            <ac:picMk id="18" creationId="{364AAEF9-DFA1-4896-9457-F8B78A166477}"/>
          </ac:picMkLst>
        </pc:picChg>
        <pc:picChg chg="add del mod">
          <ac:chgData name="이상호" userId="39c9410a-5962-48fe-9b04-60371379acd7" providerId="ADAL" clId="{EED16A4F-E2A5-4836-AE07-C7E96608AD5D}" dt="2021-12-18T17:36:35.884" v="730" actId="478"/>
          <ac:picMkLst>
            <pc:docMk/>
            <pc:sldMk cId="2684229184" sldId="257"/>
            <ac:picMk id="19" creationId="{6C237C82-9DD3-4A38-9FA2-D6C759D13EAC}"/>
          </ac:picMkLst>
        </pc:picChg>
      </pc:sldChg>
      <pc:sldChg chg="addSp delSp modSp mod">
        <pc:chgData name="이상호" userId="39c9410a-5962-48fe-9b04-60371379acd7" providerId="ADAL" clId="{EED16A4F-E2A5-4836-AE07-C7E96608AD5D}" dt="2021-12-18T17:36:33.445" v="729" actId="478"/>
        <pc:sldMkLst>
          <pc:docMk/>
          <pc:sldMk cId="1307800018" sldId="258"/>
        </pc:sldMkLst>
        <pc:spChg chg="mod">
          <ac:chgData name="이상호" userId="39c9410a-5962-48fe-9b04-60371379acd7" providerId="ADAL" clId="{EED16A4F-E2A5-4836-AE07-C7E96608AD5D}" dt="2021-12-18T17:05:40.663" v="256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EED16A4F-E2A5-4836-AE07-C7E96608AD5D}" dt="2021-12-18T17:05:56.120" v="258" actId="207"/>
          <ac:spMkLst>
            <pc:docMk/>
            <pc:sldMk cId="1307800018" sldId="258"/>
            <ac:spMk id="5" creationId="{06155C86-0773-44CB-BA61-E055E8CD14FC}"/>
          </ac:spMkLst>
        </pc:spChg>
        <pc:spChg chg="mod">
          <ac:chgData name="이상호" userId="39c9410a-5962-48fe-9b04-60371379acd7" providerId="ADAL" clId="{EED16A4F-E2A5-4836-AE07-C7E96608AD5D}" dt="2021-12-18T16:57:03.434" v="126"/>
          <ac:spMkLst>
            <pc:docMk/>
            <pc:sldMk cId="1307800018" sldId="258"/>
            <ac:spMk id="6" creationId="{E25CA208-6BBC-4384-90EA-3639A97D7437}"/>
          </ac:spMkLst>
        </pc:spChg>
        <pc:spChg chg="mod">
          <ac:chgData name="이상호" userId="39c9410a-5962-48fe-9b04-60371379acd7" providerId="ADAL" clId="{EED16A4F-E2A5-4836-AE07-C7E96608AD5D}" dt="2021-12-18T16:56:28.771" v="104" actId="207"/>
          <ac:spMkLst>
            <pc:docMk/>
            <pc:sldMk cId="1307800018" sldId="258"/>
            <ac:spMk id="7" creationId="{D5A43916-1C8B-49CD-8777-3C1B6D78B2C1}"/>
          </ac:spMkLst>
        </pc:spChg>
        <pc:picChg chg="add del mod">
          <ac:chgData name="이상호" userId="39c9410a-5962-48fe-9b04-60371379acd7" providerId="ADAL" clId="{EED16A4F-E2A5-4836-AE07-C7E96608AD5D}" dt="2021-12-18T17:33:34.335" v="666" actId="478"/>
          <ac:picMkLst>
            <pc:docMk/>
            <pc:sldMk cId="1307800018" sldId="258"/>
            <ac:picMk id="8" creationId="{170E976D-E973-419B-A6D2-9F60F28D5633}"/>
          </ac:picMkLst>
        </pc:picChg>
        <pc:picChg chg="add del mod">
          <ac:chgData name="이상호" userId="39c9410a-5962-48fe-9b04-60371379acd7" providerId="ADAL" clId="{EED16A4F-E2A5-4836-AE07-C7E96608AD5D}" dt="2021-12-18T17:35:58.349" v="720" actId="478"/>
          <ac:picMkLst>
            <pc:docMk/>
            <pc:sldMk cId="1307800018" sldId="258"/>
            <ac:picMk id="9" creationId="{7B56163C-A25D-425B-8495-ACE8E4506CA3}"/>
          </ac:picMkLst>
        </pc:picChg>
        <pc:picChg chg="add del mod">
          <ac:chgData name="이상호" userId="39c9410a-5962-48fe-9b04-60371379acd7" providerId="ADAL" clId="{EED16A4F-E2A5-4836-AE07-C7E96608AD5D}" dt="2021-12-18T17:36:33.445" v="729" actId="478"/>
          <ac:picMkLst>
            <pc:docMk/>
            <pc:sldMk cId="1307800018" sldId="258"/>
            <ac:picMk id="10" creationId="{4594D058-46DE-4A81-9E33-248851258D93}"/>
          </ac:picMkLst>
        </pc:picChg>
      </pc:sldChg>
      <pc:sldChg chg="addSp delSp modSp mod modClrScheme chgLayout">
        <pc:chgData name="이상호" userId="39c9410a-5962-48fe-9b04-60371379acd7" providerId="ADAL" clId="{EED16A4F-E2A5-4836-AE07-C7E96608AD5D}" dt="2021-12-18T17:43:33.021" v="796" actId="700"/>
        <pc:sldMkLst>
          <pc:docMk/>
          <pc:sldMk cId="2636441069" sldId="259"/>
        </pc:sldMkLst>
        <pc:spChg chg="add del mod">
          <ac:chgData name="이상호" userId="39c9410a-5962-48fe-9b04-60371379acd7" providerId="ADAL" clId="{EED16A4F-E2A5-4836-AE07-C7E96608AD5D}" dt="2021-12-18T17:43:32.557" v="795" actId="47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EED16A4F-E2A5-4836-AE07-C7E96608AD5D}" dt="2021-12-18T17:19:50.415" v="374" actId="2711"/>
          <ac:spMkLst>
            <pc:docMk/>
            <pc:sldMk cId="2636441069" sldId="259"/>
            <ac:spMk id="6" creationId="{34834871-3FC8-46A6-BF7F-A18799558609}"/>
          </ac:spMkLst>
        </pc:spChg>
        <pc:spChg chg="mod">
          <ac:chgData name="이상호" userId="39c9410a-5962-48fe-9b04-60371379acd7" providerId="ADAL" clId="{EED16A4F-E2A5-4836-AE07-C7E96608AD5D}" dt="2021-12-18T17:19:50.415" v="374" actId="2711"/>
          <ac:spMkLst>
            <pc:docMk/>
            <pc:sldMk cId="2636441069" sldId="259"/>
            <ac:spMk id="9" creationId="{F9D59BFC-DC9A-4CCA-8225-6504215EB19F}"/>
          </ac:spMkLst>
        </pc:spChg>
        <pc:spChg chg="add del mod">
          <ac:chgData name="이상호" userId="39c9410a-5962-48fe-9b04-60371379acd7" providerId="ADAL" clId="{EED16A4F-E2A5-4836-AE07-C7E96608AD5D}" dt="2021-12-18T17:19:56.471" v="377" actId="478"/>
          <ac:spMkLst>
            <pc:docMk/>
            <pc:sldMk cId="2636441069" sldId="259"/>
            <ac:spMk id="10" creationId="{B93BA479-6B19-4A0D-9BCA-5B9370EA02D2}"/>
          </ac:spMkLst>
        </pc:spChg>
      </pc:sldChg>
      <pc:sldChg chg="mod modClrScheme chgLayout">
        <pc:chgData name="이상호" userId="39c9410a-5962-48fe-9b04-60371379acd7" providerId="ADAL" clId="{EED16A4F-E2A5-4836-AE07-C7E96608AD5D}" dt="2021-12-18T17:42:35.039" v="792" actId="700"/>
        <pc:sldMkLst>
          <pc:docMk/>
          <pc:sldMk cId="2912289976" sldId="260"/>
        </pc:sldMkLst>
      </pc:sldChg>
      <pc:sldChg chg="addSp delSp modSp mod">
        <pc:chgData name="이상호" userId="39c9410a-5962-48fe-9b04-60371379acd7" providerId="ADAL" clId="{EED16A4F-E2A5-4836-AE07-C7E96608AD5D}" dt="2021-12-18T17:36:30.189" v="728" actId="478"/>
        <pc:sldMkLst>
          <pc:docMk/>
          <pc:sldMk cId="4152067585" sldId="261"/>
        </pc:sldMkLst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2" creationId="{95001160-5D56-4514-8538-9EC8CF5BA8C8}"/>
          </ac:spMkLst>
        </pc:spChg>
        <pc:spChg chg="mod topLvl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12" creationId="{4B83A262-DC8C-479E-BD92-6553A198769E}"/>
          </ac:spMkLst>
        </pc:spChg>
        <pc:spChg chg="mod topLvl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13" creationId="{9AC16478-3601-4A94-966E-10E7C3C0E051}"/>
          </ac:spMkLst>
        </pc:spChg>
        <pc:spChg chg="mod topLvl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14" creationId="{BE66881C-DDFF-4CB4-8C1C-0D0C4B138C34}"/>
          </ac:spMkLst>
        </pc:spChg>
        <pc:spChg chg="mod topLvl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15" creationId="{843D86BE-BE8C-4C36-9192-40743F0688A8}"/>
          </ac:spMkLst>
        </pc:spChg>
        <pc:spChg chg="mod topLvl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16" creationId="{1DA7CFA4-8A16-4C8D-9001-BED82E1CDAA5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37" creationId="{A30C1258-85EB-44BC-8B49-F3B5430DE5F8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39" creationId="{B88F4513-C6DA-4C49-9B56-29F30841E7CB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41" creationId="{0C6FA825-DC2E-4067-98D8-E7979F0268A3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42" creationId="{00725AA3-F3B2-4AA6-A334-B66A83629138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43" creationId="{E6C6B545-9971-445C-A815-EE1F1BEB4292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44" creationId="{08C02325-EF0E-4157-8D73-38596FC1FDA2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45" creationId="{BA907A97-8C53-4827-9163-D665DC7FC880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46" creationId="{CAFD45AC-86DA-4136-BFF6-FD4A7214FC26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47" creationId="{F2F1732A-7CCB-442B-B2F7-6B914079825C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48" creationId="{C90892C6-2F4A-4B9E-AE7C-85BC3470BF14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50" creationId="{7A9C84F9-FA42-4A2C-90BF-042034674FCD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52" creationId="{6AEC0FED-05C7-427C-81B4-50933BA83C39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54" creationId="{EAF01220-FDB6-4EF6-A707-E2E7A2694BD4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56" creationId="{65AA65BB-6FE6-4979-850C-95A111F63D91}"/>
          </ac:spMkLst>
        </pc:spChg>
        <pc:spChg chg="mod">
          <ac:chgData name="이상호" userId="39c9410a-5962-48fe-9b04-60371379acd7" providerId="ADAL" clId="{EED16A4F-E2A5-4836-AE07-C7E96608AD5D}" dt="2021-12-18T17:18:23.012" v="369" actId="2711"/>
          <ac:spMkLst>
            <pc:docMk/>
            <pc:sldMk cId="4152067585" sldId="261"/>
            <ac:spMk id="58" creationId="{F9861D02-A5EF-4877-AF59-B90106718FE9}"/>
          </ac:spMkLst>
        </pc:spChg>
        <pc:grpChg chg="del">
          <ac:chgData name="이상호" userId="39c9410a-5962-48fe-9b04-60371379acd7" providerId="ADAL" clId="{EED16A4F-E2A5-4836-AE07-C7E96608AD5D}" dt="2021-12-18T17:07:16.308" v="261" actId="165"/>
          <ac:grpSpMkLst>
            <pc:docMk/>
            <pc:sldMk cId="4152067585" sldId="261"/>
            <ac:grpSpMk id="10" creationId="{92F5C5FD-A032-400C-893E-5B37DC06E925}"/>
          </ac:grpSpMkLst>
        </pc:grpChg>
        <pc:picChg chg="add del mod ord">
          <ac:chgData name="이상호" userId="39c9410a-5962-48fe-9b04-60371379acd7" providerId="ADAL" clId="{EED16A4F-E2A5-4836-AE07-C7E96608AD5D}" dt="2021-12-18T17:30:30.894" v="539" actId="478"/>
          <ac:picMkLst>
            <pc:docMk/>
            <pc:sldMk cId="4152067585" sldId="261"/>
            <ac:picMk id="29" creationId="{E738EB33-2224-460D-836C-2DAAAFA7875D}"/>
          </ac:picMkLst>
        </pc:picChg>
        <pc:picChg chg="add del mod">
          <ac:chgData name="이상호" userId="39c9410a-5962-48fe-9b04-60371379acd7" providerId="ADAL" clId="{EED16A4F-E2A5-4836-AE07-C7E96608AD5D}" dt="2021-12-18T17:36:02.079" v="722" actId="478"/>
          <ac:picMkLst>
            <pc:docMk/>
            <pc:sldMk cId="4152067585" sldId="261"/>
            <ac:picMk id="30" creationId="{D4A2541E-0A5B-467C-8B04-45B06C185F3C}"/>
          </ac:picMkLst>
        </pc:picChg>
        <pc:picChg chg="add del mod">
          <ac:chgData name="이상호" userId="39c9410a-5962-48fe-9b04-60371379acd7" providerId="ADAL" clId="{EED16A4F-E2A5-4836-AE07-C7E96608AD5D}" dt="2021-12-18T17:34:30.460" v="709" actId="21"/>
          <ac:picMkLst>
            <pc:docMk/>
            <pc:sldMk cId="4152067585" sldId="261"/>
            <ac:picMk id="31" creationId="{C621C6B8-15E0-4191-AECA-30E5C69D082A}"/>
          </ac:picMkLst>
        </pc:picChg>
        <pc:picChg chg="add del mod">
          <ac:chgData name="이상호" userId="39c9410a-5962-48fe-9b04-60371379acd7" providerId="ADAL" clId="{EED16A4F-E2A5-4836-AE07-C7E96608AD5D}" dt="2021-12-18T17:36:30.189" v="728" actId="478"/>
          <ac:picMkLst>
            <pc:docMk/>
            <pc:sldMk cId="4152067585" sldId="261"/>
            <ac:picMk id="32" creationId="{201F3966-24CC-40B7-BB21-85BB2BD892E7}"/>
          </ac:picMkLst>
        </pc:picChg>
        <pc:picChg chg="mod">
          <ac:chgData name="이상호" userId="39c9410a-5962-48fe-9b04-60371379acd7" providerId="ADAL" clId="{EED16A4F-E2A5-4836-AE07-C7E96608AD5D}" dt="2021-12-18T17:07:36.253" v="263" actId="207"/>
          <ac:picMkLst>
            <pc:docMk/>
            <pc:sldMk cId="4152067585" sldId="261"/>
            <ac:picMk id="61" creationId="{6EE336EB-3221-4575-A985-C5F434167DD4}"/>
          </ac:picMkLst>
        </pc:picChg>
        <pc:picChg chg="mod">
          <ac:chgData name="이상호" userId="39c9410a-5962-48fe-9b04-60371379acd7" providerId="ADAL" clId="{EED16A4F-E2A5-4836-AE07-C7E96608AD5D}" dt="2021-12-18T17:07:36.253" v="263" actId="207"/>
          <ac:picMkLst>
            <pc:docMk/>
            <pc:sldMk cId="4152067585" sldId="261"/>
            <ac:picMk id="63" creationId="{839E3435-C244-430F-A2AD-A638E2FD5B15}"/>
          </ac:picMkLst>
        </pc:picChg>
        <pc:picChg chg="mod">
          <ac:chgData name="이상호" userId="39c9410a-5962-48fe-9b04-60371379acd7" providerId="ADAL" clId="{EED16A4F-E2A5-4836-AE07-C7E96608AD5D}" dt="2021-12-18T17:07:36.253" v="263" actId="207"/>
          <ac:picMkLst>
            <pc:docMk/>
            <pc:sldMk cId="4152067585" sldId="261"/>
            <ac:picMk id="65" creationId="{D46B82A9-9269-4CAC-9AC0-688188DD1D83}"/>
          </ac:picMkLst>
        </pc:picChg>
        <pc:picChg chg="mod">
          <ac:chgData name="이상호" userId="39c9410a-5962-48fe-9b04-60371379acd7" providerId="ADAL" clId="{EED16A4F-E2A5-4836-AE07-C7E96608AD5D}" dt="2021-12-18T17:07:36.253" v="263" actId="207"/>
          <ac:picMkLst>
            <pc:docMk/>
            <pc:sldMk cId="4152067585" sldId="261"/>
            <ac:picMk id="69" creationId="{60FA3846-9BF1-4B5A-B7B8-15AB11C29B70}"/>
          </ac:picMkLst>
        </pc:picChg>
        <pc:picChg chg="mod">
          <ac:chgData name="이상호" userId="39c9410a-5962-48fe-9b04-60371379acd7" providerId="ADAL" clId="{EED16A4F-E2A5-4836-AE07-C7E96608AD5D}" dt="2021-12-18T17:07:36.253" v="263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EED16A4F-E2A5-4836-AE07-C7E96608AD5D}" dt="2021-12-18T17:17:24.378" v="368"/>
        <pc:sldMkLst>
          <pc:docMk/>
          <pc:sldMk cId="311011625" sldId="262"/>
        </pc:sldMkLst>
        <pc:spChg chg="mod">
          <ac:chgData name="이상호" userId="39c9410a-5962-48fe-9b04-60371379acd7" providerId="ADAL" clId="{EED16A4F-E2A5-4836-AE07-C7E96608AD5D}" dt="2021-12-18T17:09:28.627" v="290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EED16A4F-E2A5-4836-AE07-C7E96608AD5D}" dt="2021-12-18T17:08:53.452" v="278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EED16A4F-E2A5-4836-AE07-C7E96608AD5D}" dt="2021-12-18T17:08:13.758" v="266" actId="208"/>
          <ac:spMkLst>
            <pc:docMk/>
            <pc:sldMk cId="311011625" sldId="262"/>
            <ac:spMk id="14" creationId="{87DF232A-94B7-46DE-966F-F5D26D479A07}"/>
          </ac:spMkLst>
        </pc:spChg>
        <pc:spChg chg="mod">
          <ac:chgData name="이상호" userId="39c9410a-5962-48fe-9b04-60371379acd7" providerId="ADAL" clId="{EED16A4F-E2A5-4836-AE07-C7E96608AD5D}" dt="2021-12-18T17:08:13.758" v="266" actId="208"/>
          <ac:spMkLst>
            <pc:docMk/>
            <pc:sldMk cId="311011625" sldId="262"/>
            <ac:spMk id="16" creationId="{453F974C-E022-46C1-A4E8-2D2239ED1FBA}"/>
          </ac:spMkLst>
        </pc:spChg>
        <pc:spChg chg="mod">
          <ac:chgData name="이상호" userId="39c9410a-5962-48fe-9b04-60371379acd7" providerId="ADAL" clId="{EED16A4F-E2A5-4836-AE07-C7E96608AD5D}" dt="2021-12-18T17:17:12.194" v="362" actId="2711"/>
          <ac:spMkLst>
            <pc:docMk/>
            <pc:sldMk cId="311011625" sldId="262"/>
            <ac:spMk id="18" creationId="{FE03B4C2-1605-46E1-9DB9-E60A71FDDFA2}"/>
          </ac:spMkLst>
        </pc:spChg>
        <pc:spChg chg="mod">
          <ac:chgData name="이상호" userId="39c9410a-5962-48fe-9b04-60371379acd7" providerId="ADAL" clId="{EED16A4F-E2A5-4836-AE07-C7E96608AD5D}" dt="2021-12-18T17:09:30.914" v="291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EED16A4F-E2A5-4836-AE07-C7E96608AD5D}" dt="2021-12-18T17:08:13.758" v="266" actId="208"/>
          <ac:spMkLst>
            <pc:docMk/>
            <pc:sldMk cId="311011625" sldId="262"/>
            <ac:spMk id="29" creationId="{17C936C1-1C31-4F7F-8615-DF86A1A42882}"/>
          </ac:spMkLst>
        </pc:spChg>
        <pc:spChg chg="mod">
          <ac:chgData name="이상호" userId="39c9410a-5962-48fe-9b04-60371379acd7" providerId="ADAL" clId="{EED16A4F-E2A5-4836-AE07-C7E96608AD5D}" dt="2021-12-18T17:17:16.907" v="364"/>
          <ac:spMkLst>
            <pc:docMk/>
            <pc:sldMk cId="311011625" sldId="262"/>
            <ac:spMk id="30" creationId="{00897E1A-0ADE-4AA5-9F94-3D55D52600F6}"/>
          </ac:spMkLst>
        </pc:spChg>
        <pc:spChg chg="mod">
          <ac:chgData name="이상호" userId="39c9410a-5962-48fe-9b04-60371379acd7" providerId="ADAL" clId="{EED16A4F-E2A5-4836-AE07-C7E96608AD5D}" dt="2021-12-18T17:08:57.183" v="281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EED16A4F-E2A5-4836-AE07-C7E96608AD5D}" dt="2021-12-18T17:08:13.758" v="266" actId="208"/>
          <ac:spMkLst>
            <pc:docMk/>
            <pc:sldMk cId="311011625" sldId="262"/>
            <ac:spMk id="32" creationId="{39AEB5B9-7993-4265-886C-DFDFF9AC7E72}"/>
          </ac:spMkLst>
        </pc:spChg>
        <pc:spChg chg="mod">
          <ac:chgData name="이상호" userId="39c9410a-5962-48fe-9b04-60371379acd7" providerId="ADAL" clId="{EED16A4F-E2A5-4836-AE07-C7E96608AD5D}" dt="2021-12-18T17:09:33.208" v="292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EED16A4F-E2A5-4836-AE07-C7E96608AD5D}" dt="2021-12-18T17:09:13.223" v="287" actId="208"/>
          <ac:spMkLst>
            <pc:docMk/>
            <pc:sldMk cId="311011625" sldId="262"/>
            <ac:spMk id="36" creationId="{1A4E0AC3-4E72-4F16-8496-EA4CB23381EA}"/>
          </ac:spMkLst>
        </pc:spChg>
        <pc:spChg chg="mod">
          <ac:chgData name="이상호" userId="39c9410a-5962-48fe-9b04-60371379acd7" providerId="ADAL" clId="{EED16A4F-E2A5-4836-AE07-C7E96608AD5D}" dt="2021-12-18T17:17:18.455" v="366"/>
          <ac:spMkLst>
            <pc:docMk/>
            <pc:sldMk cId="311011625" sldId="262"/>
            <ac:spMk id="37" creationId="{25797492-C1C7-4D57-B4B9-410B60FD2104}"/>
          </ac:spMkLst>
        </pc:spChg>
        <pc:spChg chg="mod">
          <ac:chgData name="이상호" userId="39c9410a-5962-48fe-9b04-60371379acd7" providerId="ADAL" clId="{EED16A4F-E2A5-4836-AE07-C7E96608AD5D}" dt="2021-12-18T17:09:13.223" v="287" actId="208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EED16A4F-E2A5-4836-AE07-C7E96608AD5D}" dt="2021-12-18T17:09:13.223" v="287" actId="208"/>
          <ac:spMkLst>
            <pc:docMk/>
            <pc:sldMk cId="311011625" sldId="262"/>
            <ac:spMk id="39" creationId="{35F6D9B4-4662-428B-AB5E-F07E1BC7E720}"/>
          </ac:spMkLst>
        </pc:spChg>
        <pc:spChg chg="mod">
          <ac:chgData name="이상호" userId="39c9410a-5962-48fe-9b04-60371379acd7" providerId="ADAL" clId="{EED16A4F-E2A5-4836-AE07-C7E96608AD5D}" dt="2021-12-18T17:09:35.534" v="293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EED16A4F-E2A5-4836-AE07-C7E96608AD5D}" dt="2021-12-18T17:08:13.758" v="266" actId="208"/>
          <ac:spMkLst>
            <pc:docMk/>
            <pc:sldMk cId="311011625" sldId="262"/>
            <ac:spMk id="43" creationId="{2ADD3494-CFC9-4BD1-88F9-9989FA661C52}"/>
          </ac:spMkLst>
        </pc:spChg>
        <pc:spChg chg="mod">
          <ac:chgData name="이상호" userId="39c9410a-5962-48fe-9b04-60371379acd7" providerId="ADAL" clId="{EED16A4F-E2A5-4836-AE07-C7E96608AD5D}" dt="2021-12-18T17:17:24.378" v="368"/>
          <ac:spMkLst>
            <pc:docMk/>
            <pc:sldMk cId="311011625" sldId="262"/>
            <ac:spMk id="44" creationId="{868C4FD1-9AE3-47FF-B72A-482E5738FB0B}"/>
          </ac:spMkLst>
        </pc:spChg>
        <pc:spChg chg="mod">
          <ac:chgData name="이상호" userId="39c9410a-5962-48fe-9b04-60371379acd7" providerId="ADAL" clId="{EED16A4F-E2A5-4836-AE07-C7E96608AD5D}" dt="2021-12-18T17:09:03.037" v="283" actId="207"/>
          <ac:spMkLst>
            <pc:docMk/>
            <pc:sldMk cId="311011625" sldId="262"/>
            <ac:spMk id="45" creationId="{FAECDC96-1AFF-4199-A20A-0C5B0B5DC3A4}"/>
          </ac:spMkLst>
        </pc:spChg>
        <pc:spChg chg="mod">
          <ac:chgData name="이상호" userId="39c9410a-5962-48fe-9b04-60371379acd7" providerId="ADAL" clId="{EED16A4F-E2A5-4836-AE07-C7E96608AD5D}" dt="2021-12-18T17:08:13.758" v="266" actId="208"/>
          <ac:spMkLst>
            <pc:docMk/>
            <pc:sldMk cId="311011625" sldId="262"/>
            <ac:spMk id="46" creationId="{FD1D8EBC-C97D-4871-BABD-A95BAADBA9ED}"/>
          </ac:spMkLst>
        </pc:spChg>
      </pc:sldChg>
      <pc:sldChg chg="addSp delSp modSp mod">
        <pc:chgData name="이상호" userId="39c9410a-5962-48fe-9b04-60371379acd7" providerId="ADAL" clId="{EED16A4F-E2A5-4836-AE07-C7E96608AD5D}" dt="2021-12-18T17:36:22.992" v="727" actId="478"/>
        <pc:sldMkLst>
          <pc:docMk/>
          <pc:sldMk cId="3159472691" sldId="263"/>
        </pc:sldMkLst>
        <pc:spChg chg="mod">
          <ac:chgData name="이상호" userId="39c9410a-5962-48fe-9b04-60371379acd7" providerId="ADAL" clId="{EED16A4F-E2A5-4836-AE07-C7E96608AD5D}" dt="2021-12-18T16:57:44.916" v="136" actId="2711"/>
          <ac:spMkLst>
            <pc:docMk/>
            <pc:sldMk cId="3159472691" sldId="263"/>
            <ac:spMk id="47" creationId="{EA1DFBDF-6E9E-47F1-89A4-A467DF061307}"/>
          </ac:spMkLst>
        </pc:spChg>
        <pc:spChg chg="mod">
          <ac:chgData name="이상호" userId="39c9410a-5962-48fe-9b04-60371379acd7" providerId="ADAL" clId="{EED16A4F-E2A5-4836-AE07-C7E96608AD5D}" dt="2021-12-18T16:57:38.275" v="135" actId="2711"/>
          <ac:spMkLst>
            <pc:docMk/>
            <pc:sldMk cId="3159472691" sldId="263"/>
            <ac:spMk id="48" creationId="{D7B51BDD-6916-4E71-B93F-813311DC2234}"/>
          </ac:spMkLst>
        </pc:spChg>
        <pc:spChg chg="mod">
          <ac:chgData name="이상호" userId="39c9410a-5962-48fe-9b04-60371379acd7" providerId="ADAL" clId="{EED16A4F-E2A5-4836-AE07-C7E96608AD5D}" dt="2021-12-18T16:57:44.916" v="136" actId="2711"/>
          <ac:spMkLst>
            <pc:docMk/>
            <pc:sldMk cId="3159472691" sldId="263"/>
            <ac:spMk id="49" creationId="{97443B5B-39CE-4A3F-89C5-590F81A4BE1F}"/>
          </ac:spMkLst>
        </pc:spChg>
        <pc:spChg chg="mod">
          <ac:chgData name="이상호" userId="39c9410a-5962-48fe-9b04-60371379acd7" providerId="ADAL" clId="{EED16A4F-E2A5-4836-AE07-C7E96608AD5D}" dt="2021-12-18T16:57:38.275" v="135" actId="2711"/>
          <ac:spMkLst>
            <pc:docMk/>
            <pc:sldMk cId="3159472691" sldId="263"/>
            <ac:spMk id="50" creationId="{BC8C36B3-6401-484C-B606-BD6407E1F5DD}"/>
          </ac:spMkLst>
        </pc:spChg>
        <pc:spChg chg="mod">
          <ac:chgData name="이상호" userId="39c9410a-5962-48fe-9b04-60371379acd7" providerId="ADAL" clId="{EED16A4F-E2A5-4836-AE07-C7E96608AD5D}" dt="2021-12-18T16:57:44.916" v="136" actId="2711"/>
          <ac:spMkLst>
            <pc:docMk/>
            <pc:sldMk cId="3159472691" sldId="263"/>
            <ac:spMk id="51" creationId="{60DE7B8F-33FB-493E-A6F5-1DE8D0E198CC}"/>
          </ac:spMkLst>
        </pc:spChg>
        <pc:spChg chg="mod">
          <ac:chgData name="이상호" userId="39c9410a-5962-48fe-9b04-60371379acd7" providerId="ADAL" clId="{EED16A4F-E2A5-4836-AE07-C7E96608AD5D}" dt="2021-12-18T16:57:38.275" v="135" actId="2711"/>
          <ac:spMkLst>
            <pc:docMk/>
            <pc:sldMk cId="3159472691" sldId="263"/>
            <ac:spMk id="52" creationId="{F72819C5-898D-4299-AF01-3BED0B9EA0BD}"/>
          </ac:spMkLst>
        </pc:spChg>
        <pc:picChg chg="add del mod">
          <ac:chgData name="이상호" userId="39c9410a-5962-48fe-9b04-60371379acd7" providerId="ADAL" clId="{EED16A4F-E2A5-4836-AE07-C7E96608AD5D}" dt="2021-12-18T17:36:22.992" v="727" actId="478"/>
          <ac:picMkLst>
            <pc:docMk/>
            <pc:sldMk cId="3159472691" sldId="263"/>
            <ac:picMk id="12" creationId="{5C12EAD9-41D6-4586-8B12-55482C8F72F7}"/>
          </ac:picMkLst>
        </pc:picChg>
      </pc:sldChg>
      <pc:sldChg chg="modSp mod">
        <pc:chgData name="이상호" userId="39c9410a-5962-48fe-9b04-60371379acd7" providerId="ADAL" clId="{EED16A4F-E2A5-4836-AE07-C7E96608AD5D}" dt="2021-12-18T17:19:27.486" v="372" actId="2711"/>
        <pc:sldMkLst>
          <pc:docMk/>
          <pc:sldMk cId="2515038550" sldId="264"/>
        </pc:sldMkLst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" creationId="{95001160-5D56-4514-8538-9EC8CF5BA8C8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2" creationId="{AF7D7E6B-014E-4D9B-B7DF-0A8116FB9C48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3" creationId="{50BFAE83-34E8-4AE9-8649-B0E9A964F02B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4" creationId="{3B9F824D-8595-4D7B-BD0E-C61A100AF02B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5" creationId="{DC9D206A-DEBC-41AF-9B10-67DB4319A7CC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6" creationId="{A1A82AC4-0B8D-4981-8BFD-4168E19CADF3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7" creationId="{8D44E4A0-7F0B-49F1-8E44-034AD204D89D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28" creationId="{2FDB3313-80E9-4DE3-A0D8-3859A97B048B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47" creationId="{EA1DFBDF-6E9E-47F1-89A4-A467DF061307}"/>
          </ac:spMkLst>
        </pc:spChg>
        <pc:spChg chg="mod">
          <ac:chgData name="이상호" userId="39c9410a-5962-48fe-9b04-60371379acd7" providerId="ADAL" clId="{EED16A4F-E2A5-4836-AE07-C7E96608AD5D}" dt="2021-12-18T17:19:27.486" v="372" actId="2711"/>
          <ac:spMkLst>
            <pc:docMk/>
            <pc:sldMk cId="2515038550" sldId="264"/>
            <ac:spMk id="48" creationId="{D7B51BDD-6916-4E71-B93F-813311DC2234}"/>
          </ac:spMkLst>
        </pc:spChg>
      </pc:sldChg>
      <pc:sldChg chg="modSp mod">
        <pc:chgData name="이상호" userId="39c9410a-5962-48fe-9b04-60371379acd7" providerId="ADAL" clId="{EED16A4F-E2A5-4836-AE07-C7E96608AD5D}" dt="2021-12-18T17:19:35.493" v="373" actId="2711"/>
        <pc:sldMkLst>
          <pc:docMk/>
          <pc:sldMk cId="2771733420" sldId="265"/>
        </pc:sldMkLst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2" creationId="{95001160-5D56-4514-8538-9EC8CF5BA8C8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31" creationId="{B6E4D261-EC48-40FC-ABF4-72A5743FF6B9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33" creationId="{76CB7B3C-4723-40CA-926F-CC3F11542B29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34" creationId="{01D34F41-0FFA-49C3-A6E9-9C750BF431D0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36" creationId="{75026F9B-B81A-4569-88C2-751278130D61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37" creationId="{E9E99346-DBC6-4C91-95A1-88E3CD6589F8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38" creationId="{AC6CC4FD-3B55-4EED-BA62-843D61BD343A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39" creationId="{146FBC8B-B66B-4154-B354-559DD5583D62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40" creationId="{F02C8C8D-A569-4A9E-87DC-45DB2F691C40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41" creationId="{5BAC80EB-AE36-4E5F-9BD7-83A52C582199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42" creationId="{F2618546-94F0-402F-9D34-093B26330808}"/>
          </ac:spMkLst>
        </pc:spChg>
        <pc:spChg chg="mod">
          <ac:chgData name="이상호" userId="39c9410a-5962-48fe-9b04-60371379acd7" providerId="ADAL" clId="{EED16A4F-E2A5-4836-AE07-C7E96608AD5D}" dt="2021-12-18T17:19:35.493" v="373" actId="2711"/>
          <ac:spMkLst>
            <pc:docMk/>
            <pc:sldMk cId="2771733420" sldId="265"/>
            <ac:spMk id="43" creationId="{A7EF0B6A-F823-4328-AD67-9AC7055EFC64}"/>
          </ac:spMkLst>
        </pc:spChg>
        <pc:picChg chg="mod">
          <ac:chgData name="이상호" userId="39c9410a-5962-48fe-9b04-60371379acd7" providerId="ADAL" clId="{EED16A4F-E2A5-4836-AE07-C7E96608AD5D}" dt="2021-12-18T17:10:29.034" v="298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EED16A4F-E2A5-4836-AE07-C7E96608AD5D}" dt="2021-12-18T17:10:29.034" v="298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EED16A4F-E2A5-4836-AE07-C7E96608AD5D}" dt="2021-12-18T17:10:29.034" v="298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addSp delSp modSp add mod">
        <pc:chgData name="이상호" userId="39c9410a-5962-48fe-9b04-60371379acd7" providerId="ADAL" clId="{EED16A4F-E2A5-4836-AE07-C7E96608AD5D}" dt="2021-12-18T17:36:19.359" v="726" actId="478"/>
        <pc:sldMkLst>
          <pc:docMk/>
          <pc:sldMk cId="9878805" sldId="266"/>
        </pc:sldMkLst>
        <pc:spChg chg="add del mod">
          <ac:chgData name="이상호" userId="39c9410a-5962-48fe-9b04-60371379acd7" providerId="ADAL" clId="{EED16A4F-E2A5-4836-AE07-C7E96608AD5D}" dt="2021-12-18T17:20:55.925" v="386" actId="478"/>
          <ac:spMkLst>
            <pc:docMk/>
            <pc:sldMk cId="9878805" sldId="266"/>
            <ac:spMk id="13" creationId="{9E00B423-3E29-46E9-9623-1FC73A2DF25F}"/>
          </ac:spMkLst>
        </pc:spChg>
        <pc:spChg chg="del">
          <ac:chgData name="이상호" userId="39c9410a-5962-48fe-9b04-60371379acd7" providerId="ADAL" clId="{EED16A4F-E2A5-4836-AE07-C7E96608AD5D}" dt="2021-12-18T17:11:00.197" v="301" actId="478"/>
          <ac:spMkLst>
            <pc:docMk/>
            <pc:sldMk cId="9878805" sldId="266"/>
            <ac:spMk id="47" creationId="{EA1DFBDF-6E9E-47F1-89A4-A467DF061307}"/>
          </ac:spMkLst>
        </pc:spChg>
        <pc:spChg chg="del">
          <ac:chgData name="이상호" userId="39c9410a-5962-48fe-9b04-60371379acd7" providerId="ADAL" clId="{EED16A4F-E2A5-4836-AE07-C7E96608AD5D}" dt="2021-12-18T17:11:00.197" v="301" actId="478"/>
          <ac:spMkLst>
            <pc:docMk/>
            <pc:sldMk cId="9878805" sldId="266"/>
            <ac:spMk id="48" creationId="{D7B51BDD-6916-4E71-B93F-813311DC2234}"/>
          </ac:spMkLst>
        </pc:spChg>
        <pc:spChg chg="del">
          <ac:chgData name="이상호" userId="39c9410a-5962-48fe-9b04-60371379acd7" providerId="ADAL" clId="{EED16A4F-E2A5-4836-AE07-C7E96608AD5D}" dt="2021-12-18T17:11:00.197" v="301" actId="478"/>
          <ac:spMkLst>
            <pc:docMk/>
            <pc:sldMk cId="9878805" sldId="266"/>
            <ac:spMk id="49" creationId="{97443B5B-39CE-4A3F-89C5-590F81A4BE1F}"/>
          </ac:spMkLst>
        </pc:spChg>
        <pc:spChg chg="del">
          <ac:chgData name="이상호" userId="39c9410a-5962-48fe-9b04-60371379acd7" providerId="ADAL" clId="{EED16A4F-E2A5-4836-AE07-C7E96608AD5D}" dt="2021-12-18T17:11:00.197" v="301" actId="478"/>
          <ac:spMkLst>
            <pc:docMk/>
            <pc:sldMk cId="9878805" sldId="266"/>
            <ac:spMk id="50" creationId="{BC8C36B3-6401-484C-B606-BD6407E1F5DD}"/>
          </ac:spMkLst>
        </pc:spChg>
        <pc:spChg chg="del">
          <ac:chgData name="이상호" userId="39c9410a-5962-48fe-9b04-60371379acd7" providerId="ADAL" clId="{EED16A4F-E2A5-4836-AE07-C7E96608AD5D}" dt="2021-12-18T17:11:00.197" v="301" actId="478"/>
          <ac:spMkLst>
            <pc:docMk/>
            <pc:sldMk cId="9878805" sldId="266"/>
            <ac:spMk id="51" creationId="{60DE7B8F-33FB-493E-A6F5-1DE8D0E198CC}"/>
          </ac:spMkLst>
        </pc:spChg>
        <pc:spChg chg="del">
          <ac:chgData name="이상호" userId="39c9410a-5962-48fe-9b04-60371379acd7" providerId="ADAL" clId="{EED16A4F-E2A5-4836-AE07-C7E96608AD5D}" dt="2021-12-18T17:11:00.197" v="301" actId="478"/>
          <ac:spMkLst>
            <pc:docMk/>
            <pc:sldMk cId="9878805" sldId="266"/>
            <ac:spMk id="52" creationId="{F72819C5-898D-4299-AF01-3BED0B9EA0BD}"/>
          </ac:spMkLst>
        </pc:spChg>
        <pc:graphicFrameChg chg="add mod modGraphic">
          <ac:chgData name="이상호" userId="39c9410a-5962-48fe-9b04-60371379acd7" providerId="ADAL" clId="{EED16A4F-E2A5-4836-AE07-C7E96608AD5D}" dt="2021-12-18T17:28:56.577" v="470" actId="14734"/>
          <ac:graphicFrameMkLst>
            <pc:docMk/>
            <pc:sldMk cId="9878805" sldId="266"/>
            <ac:graphicFrameMk id="3" creationId="{E65BD9CA-B33C-4FF8-A85F-5B2CCA141B07}"/>
          </ac:graphicFrameMkLst>
        </pc:graphicFrameChg>
        <pc:picChg chg="del">
          <ac:chgData name="이상호" userId="39c9410a-5962-48fe-9b04-60371379acd7" providerId="ADAL" clId="{EED16A4F-E2A5-4836-AE07-C7E96608AD5D}" dt="2021-12-18T17:11:00.197" v="301" actId="478"/>
          <ac:picMkLst>
            <pc:docMk/>
            <pc:sldMk cId="9878805" sldId="266"/>
            <ac:picMk id="4" creationId="{6788BB77-8A3F-45FD-9FCB-DE6BAA2BD7A7}"/>
          </ac:picMkLst>
        </pc:picChg>
        <pc:picChg chg="del">
          <ac:chgData name="이상호" userId="39c9410a-5962-48fe-9b04-60371379acd7" providerId="ADAL" clId="{EED16A4F-E2A5-4836-AE07-C7E96608AD5D}" dt="2021-12-18T17:11:00.197" v="301" actId="478"/>
          <ac:picMkLst>
            <pc:docMk/>
            <pc:sldMk cId="9878805" sldId="266"/>
            <ac:picMk id="10" creationId="{3EAD6801-8434-465D-B92E-259D3E46542B}"/>
          </ac:picMkLst>
        </pc:picChg>
        <pc:picChg chg="add del mod">
          <ac:chgData name="이상호" userId="39c9410a-5962-48fe-9b04-60371379acd7" providerId="ADAL" clId="{EED16A4F-E2A5-4836-AE07-C7E96608AD5D}" dt="2021-12-18T17:36:19.359" v="726" actId="478"/>
          <ac:picMkLst>
            <pc:docMk/>
            <pc:sldMk cId="9878805" sldId="266"/>
            <ac:picMk id="14" creationId="{A0E1A3C9-CFFC-408D-8DEC-CA8E075C37E6}"/>
          </ac:picMkLst>
        </pc:picChg>
        <pc:picChg chg="del">
          <ac:chgData name="이상호" userId="39c9410a-5962-48fe-9b04-60371379acd7" providerId="ADAL" clId="{EED16A4F-E2A5-4836-AE07-C7E96608AD5D}" dt="2021-12-18T17:11:00.197" v="301" actId="478"/>
          <ac:picMkLst>
            <pc:docMk/>
            <pc:sldMk cId="9878805" sldId="266"/>
            <ac:picMk id="17" creationId="{A5265289-13B3-4E37-9CD5-CA92A05E1B60}"/>
          </ac:picMkLst>
        </pc:picChg>
      </pc:sldChg>
      <pc:sldChg chg="modSp del mod">
        <pc:chgData name="이상호" userId="39c9410a-5962-48fe-9b04-60371379acd7" providerId="ADAL" clId="{EED16A4F-E2A5-4836-AE07-C7E96608AD5D}" dt="2021-12-18T16:56:06.868" v="103" actId="47"/>
        <pc:sldMkLst>
          <pc:docMk/>
          <pc:sldMk cId="3320658622" sldId="266"/>
        </pc:sldMkLst>
        <pc:spChg chg="mod">
          <ac:chgData name="이상호" userId="39c9410a-5962-48fe-9b04-60371379acd7" providerId="ADAL" clId="{EED16A4F-E2A5-4836-AE07-C7E96608AD5D}" dt="2021-12-18T16:48:52.653" v="58" actId="207"/>
          <ac:spMkLst>
            <pc:docMk/>
            <pc:sldMk cId="3320658622" sldId="266"/>
            <ac:spMk id="3" creationId="{5FDF41EC-3EDB-4EDD-A77B-7611F48F6AD8}"/>
          </ac:spMkLst>
        </pc:spChg>
        <pc:spChg chg="mod">
          <ac:chgData name="이상호" userId="39c9410a-5962-48fe-9b04-60371379acd7" providerId="ADAL" clId="{EED16A4F-E2A5-4836-AE07-C7E96608AD5D}" dt="2021-12-18T16:55:52.258" v="96"/>
          <ac:spMkLst>
            <pc:docMk/>
            <pc:sldMk cId="3320658622" sldId="266"/>
            <ac:spMk id="6" creationId="{795EA949-DB52-410E-B917-01FCCA5071FC}"/>
          </ac:spMkLst>
        </pc:spChg>
        <pc:spChg chg="mod">
          <ac:chgData name="이상호" userId="39c9410a-5962-48fe-9b04-60371379acd7" providerId="ADAL" clId="{EED16A4F-E2A5-4836-AE07-C7E96608AD5D}" dt="2021-12-18T16:48:52.653" v="58" actId="207"/>
          <ac:spMkLst>
            <pc:docMk/>
            <pc:sldMk cId="3320658622" sldId="266"/>
            <ac:spMk id="7" creationId="{244CE0E0-B6F0-453A-BDD1-9B217B9816F5}"/>
          </ac:spMkLst>
        </pc:spChg>
        <pc:spChg chg="mod">
          <ac:chgData name="이상호" userId="39c9410a-5962-48fe-9b04-60371379acd7" providerId="ADAL" clId="{EED16A4F-E2A5-4836-AE07-C7E96608AD5D}" dt="2021-12-18T16:55:53.789" v="98"/>
          <ac:spMkLst>
            <pc:docMk/>
            <pc:sldMk cId="3320658622" sldId="266"/>
            <ac:spMk id="8" creationId="{9796A060-E552-49DF-BB4C-130D13BBC67A}"/>
          </ac:spMkLst>
        </pc:spChg>
        <pc:spChg chg="mod">
          <ac:chgData name="이상호" userId="39c9410a-5962-48fe-9b04-60371379acd7" providerId="ADAL" clId="{EED16A4F-E2A5-4836-AE07-C7E96608AD5D}" dt="2021-12-18T16:48:52.653" v="58" actId="207"/>
          <ac:spMkLst>
            <pc:docMk/>
            <pc:sldMk cId="3320658622" sldId="266"/>
            <ac:spMk id="9" creationId="{50FB44CD-3890-4ED4-B148-AFB9379AB6E1}"/>
          </ac:spMkLst>
        </pc:spChg>
        <pc:spChg chg="mod">
          <ac:chgData name="이상호" userId="39c9410a-5962-48fe-9b04-60371379acd7" providerId="ADAL" clId="{EED16A4F-E2A5-4836-AE07-C7E96608AD5D}" dt="2021-12-18T16:55:56.129" v="100"/>
          <ac:spMkLst>
            <pc:docMk/>
            <pc:sldMk cId="3320658622" sldId="266"/>
            <ac:spMk id="10" creationId="{E6BD814E-4177-4628-8410-0C3C839CE0CA}"/>
          </ac:spMkLst>
        </pc:spChg>
        <pc:spChg chg="mod">
          <ac:chgData name="이상호" userId="39c9410a-5962-48fe-9b04-60371379acd7" providerId="ADAL" clId="{EED16A4F-E2A5-4836-AE07-C7E96608AD5D}" dt="2021-12-18T16:48:52.653" v="58" actId="207"/>
          <ac:spMkLst>
            <pc:docMk/>
            <pc:sldMk cId="3320658622" sldId="266"/>
            <ac:spMk id="23" creationId="{11C99792-A88D-497C-AB3F-CF7DBA83FC4E}"/>
          </ac:spMkLst>
        </pc:spChg>
        <pc:spChg chg="mod">
          <ac:chgData name="이상호" userId="39c9410a-5962-48fe-9b04-60371379acd7" providerId="ADAL" clId="{EED16A4F-E2A5-4836-AE07-C7E96608AD5D}" dt="2021-12-18T16:55:57.997" v="102"/>
          <ac:spMkLst>
            <pc:docMk/>
            <pc:sldMk cId="3320658622" sldId="266"/>
            <ac:spMk id="24" creationId="{F6E1A682-FFD5-4B16-9882-09F5E5B74DE6}"/>
          </ac:spMkLst>
        </pc:spChg>
      </pc:sldChg>
      <pc:sldChg chg="modSp add mod">
        <pc:chgData name="이상호" userId="39c9410a-5962-48fe-9b04-60371379acd7" providerId="ADAL" clId="{EED16A4F-E2A5-4836-AE07-C7E96608AD5D}" dt="2021-12-18T17:41:16.532" v="787" actId="122"/>
        <pc:sldMkLst>
          <pc:docMk/>
          <pc:sldMk cId="3219057057" sldId="267"/>
        </pc:sldMkLst>
        <pc:spChg chg="mod">
          <ac:chgData name="이상호" userId="39c9410a-5962-48fe-9b04-60371379acd7" providerId="ADAL" clId="{EED16A4F-E2A5-4836-AE07-C7E96608AD5D}" dt="2021-12-18T17:41:11.879" v="785" actId="1076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EED16A4F-E2A5-4836-AE07-C7E96608AD5D}" dt="2021-12-18T17:41:16.532" v="787" actId="122"/>
          <ac:spMkLst>
            <pc:docMk/>
            <pc:sldMk cId="3219057057" sldId="267"/>
            <ac:spMk id="8" creationId="{4BA336E2-D3C9-4740-AD1C-2A18BC690475}"/>
          </ac:spMkLst>
        </pc:spChg>
        <pc:picChg chg="mod">
          <ac:chgData name="이상호" userId="39c9410a-5962-48fe-9b04-60371379acd7" providerId="ADAL" clId="{EED16A4F-E2A5-4836-AE07-C7E96608AD5D}" dt="2021-12-18T17:41:06.452" v="784" actId="1076"/>
          <ac:picMkLst>
            <pc:docMk/>
            <pc:sldMk cId="3219057057" sldId="267"/>
            <ac:picMk id="3" creationId="{E5C24E1B-1C90-47A4-A8E4-B63B25A0124A}"/>
          </ac:picMkLst>
        </pc:picChg>
      </pc:sldChg>
      <pc:sldMasterChg chg="modSldLayout">
        <pc:chgData name="이상호" userId="39c9410a-5962-48fe-9b04-60371379acd7" providerId="ADAL" clId="{EED16A4F-E2A5-4836-AE07-C7E96608AD5D}" dt="2021-12-18T17:43:53.680" v="797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EED16A4F-E2A5-4836-AE07-C7E96608AD5D}" dt="2021-12-18T17:42:24.628" v="791" actId="478"/>
          <pc:sldLayoutMkLst>
            <pc:docMk/>
            <pc:sldMasterMk cId="2947935039" sldId="2147483648"/>
            <pc:sldLayoutMk cId="2146664297" sldId="2147483649"/>
          </pc:sldLayoutMkLst>
          <pc:spChg chg="add del mod ord">
            <ac:chgData name="이상호" userId="39c9410a-5962-48fe-9b04-60371379acd7" providerId="ADAL" clId="{EED16A4F-E2A5-4836-AE07-C7E96608AD5D}" dt="2021-12-18T17:42:24.628" v="791" actId="478"/>
            <ac:spMkLst>
              <pc:docMk/>
              <pc:sldMasterMk cId="2947935039" sldId="2147483648"/>
              <pc:sldLayoutMk cId="2146664297" sldId="2147483649"/>
              <ac:spMk id="2" creationId="{6086A968-3CFC-492B-966E-2DB13A838AC5}"/>
            </ac:spMkLst>
          </pc:spChg>
          <pc:spChg chg="add del mod">
            <ac:chgData name="이상호" userId="39c9410a-5962-48fe-9b04-60371379acd7" providerId="ADAL" clId="{EED16A4F-E2A5-4836-AE07-C7E96608AD5D}" dt="2021-12-18T17:42:24.628" v="791" actId="478"/>
            <ac:spMkLst>
              <pc:docMk/>
              <pc:sldMasterMk cId="2947935039" sldId="2147483648"/>
              <pc:sldLayoutMk cId="2146664297" sldId="2147483649"/>
              <ac:spMk id="6" creationId="{968A6128-D30A-40B4-B6E8-E9B675D5F546}"/>
            </ac:spMkLst>
          </pc:spChg>
          <pc:spChg chg="add del mod">
            <ac:chgData name="이상호" userId="39c9410a-5962-48fe-9b04-60371379acd7" providerId="ADAL" clId="{EED16A4F-E2A5-4836-AE07-C7E96608AD5D}" dt="2021-12-18T17:42:23.394" v="790"/>
            <ac:spMkLst>
              <pc:docMk/>
              <pc:sldMasterMk cId="2947935039" sldId="2147483648"/>
              <pc:sldLayoutMk cId="2146664297" sldId="2147483649"/>
              <ac:spMk id="7" creationId="{167D63E8-CEEB-4EE6-93CE-E3F2A12741CC}"/>
            </ac:spMkLst>
          </pc:spChg>
          <pc:spChg chg="add del mod">
            <ac:chgData name="이상호" userId="39c9410a-5962-48fe-9b04-60371379acd7" providerId="ADAL" clId="{EED16A4F-E2A5-4836-AE07-C7E96608AD5D}" dt="2021-12-18T17:42:24.628" v="791" actId="478"/>
            <ac:spMkLst>
              <pc:docMk/>
              <pc:sldMasterMk cId="2947935039" sldId="2147483648"/>
              <pc:sldLayoutMk cId="2146664297" sldId="2147483649"/>
              <ac:spMk id="8" creationId="{8E84C59C-C91D-4C0B-A009-7964067D19AD}"/>
            </ac:spMkLst>
          </pc:spChg>
          <pc:spChg chg="del">
            <ac:chgData name="이상호" userId="39c9410a-5962-48fe-9b04-60371379acd7" providerId="ADAL" clId="{EED16A4F-E2A5-4836-AE07-C7E96608AD5D}" dt="2021-12-18T16:43:36.173" v="12" actId="478"/>
            <ac:spMkLst>
              <pc:docMk/>
              <pc:sldMasterMk cId="2947935039" sldId="2147483648"/>
              <pc:sldLayoutMk cId="2146664297" sldId="2147483649"/>
              <ac:spMk id="9" creationId="{9183EC30-F686-487E-B06F-57DE81995840}"/>
            </ac:spMkLst>
          </pc:spChg>
          <pc:spChg chg="add del mod">
            <ac:chgData name="이상호" userId="39c9410a-5962-48fe-9b04-60371379acd7" providerId="ADAL" clId="{EED16A4F-E2A5-4836-AE07-C7E96608AD5D}" dt="2021-12-18T17:42:23.394" v="790"/>
            <ac:spMkLst>
              <pc:docMk/>
              <pc:sldMasterMk cId="2947935039" sldId="2147483648"/>
              <pc:sldLayoutMk cId="2146664297" sldId="2147483649"/>
              <ac:spMk id="10" creationId="{C9761132-F802-4B3D-BF2B-9A70048D9E79}"/>
            </ac:spMkLst>
          </pc:spChg>
          <pc:spChg chg="mod">
            <ac:chgData name="이상호" userId="39c9410a-5962-48fe-9b04-60371379acd7" providerId="ADAL" clId="{EED16A4F-E2A5-4836-AE07-C7E96608AD5D}" dt="2021-12-18T17:41:47.744" v="789"/>
            <ac:spMkLst>
              <pc:docMk/>
              <pc:sldMasterMk cId="2947935039" sldId="2147483648"/>
              <pc:sldLayoutMk cId="2146664297" sldId="2147483649"/>
              <ac:spMk id="12" creationId="{ADC5B295-F655-488D-B30F-340D58839F2E}"/>
            </ac:spMkLst>
          </pc:spChg>
          <pc:spChg chg="mod">
            <ac:chgData name="이상호" userId="39c9410a-5962-48fe-9b04-60371379acd7" providerId="ADAL" clId="{EED16A4F-E2A5-4836-AE07-C7E96608AD5D}" dt="2021-12-18T17:41:47.744" v="789"/>
            <ac:spMkLst>
              <pc:docMk/>
              <pc:sldMasterMk cId="2947935039" sldId="2147483648"/>
              <pc:sldLayoutMk cId="2146664297" sldId="2147483649"/>
              <ac:spMk id="13" creationId="{5E94B7D4-799C-4DF1-9137-C97160EC1283}"/>
            </ac:spMkLst>
          </pc:spChg>
          <pc:grpChg chg="add del mod">
            <ac:chgData name="이상호" userId="39c9410a-5962-48fe-9b04-60371379acd7" providerId="ADAL" clId="{EED16A4F-E2A5-4836-AE07-C7E96608AD5D}" dt="2021-12-18T17:42:23.394" v="790"/>
            <ac:grpSpMkLst>
              <pc:docMk/>
              <pc:sldMasterMk cId="2947935039" sldId="2147483648"/>
              <pc:sldLayoutMk cId="2146664297" sldId="2147483649"/>
              <ac:grpSpMk id="11" creationId="{A2FF3847-FBC2-4C07-B23E-67321A2611B5}"/>
            </ac:grpSpMkLst>
          </pc:grpChg>
          <pc:picChg chg="add del mod">
            <ac:chgData name="이상호" userId="39c9410a-5962-48fe-9b04-60371379acd7" providerId="ADAL" clId="{EED16A4F-E2A5-4836-AE07-C7E96608AD5D}" dt="2021-12-18T16:46:20.077" v="27" actId="21"/>
            <ac:picMkLst>
              <pc:docMk/>
              <pc:sldMasterMk cId="2947935039" sldId="2147483648"/>
              <pc:sldLayoutMk cId="2146664297" sldId="2147483649"/>
              <ac:picMk id="4" creationId="{1F2C1E12-DCE2-4A28-99C7-2BE3103BF9C2}"/>
            </ac:picMkLst>
          </pc:picChg>
        </pc:sldLayoutChg>
        <pc:sldLayoutChg chg="addSp delSp modSp mod">
          <pc:chgData name="이상호" userId="39c9410a-5962-48fe-9b04-60371379acd7" providerId="ADAL" clId="{EED16A4F-E2A5-4836-AE07-C7E96608AD5D}" dt="2021-12-18T17:36:51.085" v="731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EED16A4F-E2A5-4836-AE07-C7E96608AD5D}" dt="2021-12-18T16:46:35.360" v="29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add del mod">
            <ac:chgData name="이상호" userId="39c9410a-5962-48fe-9b04-60371379acd7" providerId="ADAL" clId="{EED16A4F-E2A5-4836-AE07-C7E96608AD5D}" dt="2021-12-18T16:46:39.228" v="30" actId="21"/>
            <ac:picMkLst>
              <pc:docMk/>
              <pc:sldMasterMk cId="2947935039" sldId="2147483648"/>
              <pc:sldLayoutMk cId="2292993528" sldId="2147483660"/>
              <ac:picMk id="3" creationId="{F45F8CE1-9BFA-4AD1-92FF-BABD75146662}"/>
            </ac:picMkLst>
          </pc:picChg>
          <pc:picChg chg="add mod">
            <ac:chgData name="이상호" userId="39c9410a-5962-48fe-9b04-60371379acd7" providerId="ADAL" clId="{EED16A4F-E2A5-4836-AE07-C7E96608AD5D}" dt="2021-12-18T17:36:51.085" v="731"/>
            <ac:picMkLst>
              <pc:docMk/>
              <pc:sldMasterMk cId="2947935039" sldId="2147483648"/>
              <pc:sldLayoutMk cId="2292993528" sldId="2147483660"/>
              <ac:picMk id="4" creationId="{189132E7-6334-48E3-A989-4DA875626764}"/>
            </ac:picMkLst>
          </pc:picChg>
        </pc:sldLayoutChg>
        <pc:sldLayoutChg chg="addSp modSp mod">
          <pc:chgData name="이상호" userId="39c9410a-5962-48fe-9b04-60371379acd7" providerId="ADAL" clId="{EED16A4F-E2A5-4836-AE07-C7E96608AD5D}" dt="2021-12-18T17:36:52.545" v="732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EED16A4F-E2A5-4836-AE07-C7E96608AD5D}" dt="2021-12-18T16:46:45.972" v="31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add mod">
            <ac:chgData name="이상호" userId="39c9410a-5962-48fe-9b04-60371379acd7" providerId="ADAL" clId="{EED16A4F-E2A5-4836-AE07-C7E96608AD5D}" dt="2021-12-18T17:36:52.545" v="732"/>
            <ac:picMkLst>
              <pc:docMk/>
              <pc:sldMasterMk cId="2947935039" sldId="2147483648"/>
              <pc:sldLayoutMk cId="1777799891" sldId="2147483661"/>
              <ac:picMk id="3" creationId="{802226C1-B8B4-4DAF-B0E9-AC6A54173E48}"/>
            </ac:picMkLst>
          </pc:picChg>
        </pc:sldLayoutChg>
        <pc:sldLayoutChg chg="addSp delSp modSp mod">
          <pc:chgData name="이상호" userId="39c9410a-5962-48fe-9b04-60371379acd7" providerId="ADAL" clId="{EED16A4F-E2A5-4836-AE07-C7E96608AD5D}" dt="2021-12-18T17:36:54.455" v="733"/>
          <pc:sldLayoutMkLst>
            <pc:docMk/>
            <pc:sldMasterMk cId="2947935039" sldId="2147483648"/>
            <pc:sldLayoutMk cId="150811152" sldId="2147483662"/>
          </pc:sldLayoutMkLst>
          <pc:spChg chg="add del mod ord">
            <ac:chgData name="이상호" userId="39c9410a-5962-48fe-9b04-60371379acd7" providerId="ADAL" clId="{EED16A4F-E2A5-4836-AE07-C7E96608AD5D}" dt="2021-12-18T17:00:52.314" v="211" actId="478"/>
            <ac:spMkLst>
              <pc:docMk/>
              <pc:sldMasterMk cId="2947935039" sldId="2147483648"/>
              <pc:sldLayoutMk cId="150811152" sldId="2147483662"/>
              <ac:spMk id="3" creationId="{BDC49E7F-30F5-48DC-8E9B-A82102A7E76B}"/>
            </ac:spMkLst>
          </pc:spChg>
          <pc:spChg chg="add del mod">
            <ac:chgData name="이상호" userId="39c9410a-5962-48fe-9b04-60371379acd7" providerId="ADAL" clId="{EED16A4F-E2A5-4836-AE07-C7E96608AD5D}" dt="2021-12-18T17:04:24.818" v="249" actId="478"/>
            <ac:spMkLst>
              <pc:docMk/>
              <pc:sldMasterMk cId="2947935039" sldId="2147483648"/>
              <pc:sldLayoutMk cId="150811152" sldId="2147483662"/>
              <ac:spMk id="4" creationId="{F8A7640B-059C-447E-94C9-D8A909AF765E}"/>
            </ac:spMkLst>
          </pc:spChg>
          <pc:spChg chg="add mod">
            <ac:chgData name="이상호" userId="39c9410a-5962-48fe-9b04-60371379acd7" providerId="ADAL" clId="{EED16A4F-E2A5-4836-AE07-C7E96608AD5D}" dt="2021-12-18T17:04:33.949" v="251" actId="1076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EED16A4F-E2A5-4836-AE07-C7E96608AD5D}" dt="2021-12-18T17:01:58.736" v="221" actId="14100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  <pc:spChg chg="add del mod">
            <ac:chgData name="이상호" userId="39c9410a-5962-48fe-9b04-60371379acd7" providerId="ADAL" clId="{EED16A4F-E2A5-4836-AE07-C7E96608AD5D}" dt="2021-12-18T17:03:44.756" v="240"/>
            <ac:spMkLst>
              <pc:docMk/>
              <pc:sldMasterMk cId="2947935039" sldId="2147483648"/>
              <pc:sldLayoutMk cId="150811152" sldId="2147483662"/>
              <ac:spMk id="7" creationId="{1055E2EB-A464-448C-888A-21B74D255E95}"/>
            </ac:spMkLst>
          </pc:spChg>
          <pc:picChg chg="add mod">
            <ac:chgData name="이상호" userId="39c9410a-5962-48fe-9b04-60371379acd7" providerId="ADAL" clId="{EED16A4F-E2A5-4836-AE07-C7E96608AD5D}" dt="2021-12-18T17:36:54.455" v="733"/>
            <ac:picMkLst>
              <pc:docMk/>
              <pc:sldMasterMk cId="2947935039" sldId="2147483648"/>
              <pc:sldLayoutMk cId="150811152" sldId="2147483662"/>
              <ac:picMk id="8" creationId="{1C9496D6-BB39-4F3C-AD6B-6352B1243788}"/>
            </ac:picMkLst>
          </pc:picChg>
        </pc:sldLayoutChg>
        <pc:sldLayoutChg chg="addSp modSp">
          <pc:chgData name="이상호" userId="39c9410a-5962-48fe-9b04-60371379acd7" providerId="ADAL" clId="{EED16A4F-E2A5-4836-AE07-C7E96608AD5D}" dt="2021-12-18T17:43:53.680" v="797"/>
          <pc:sldLayoutMkLst>
            <pc:docMk/>
            <pc:sldMasterMk cId="2947935039" sldId="2147483648"/>
            <pc:sldLayoutMk cId="3365504840" sldId="2147483663"/>
          </pc:sldLayoutMkLst>
          <pc:picChg chg="add mod">
            <ac:chgData name="이상호" userId="39c9410a-5962-48fe-9b04-60371379acd7" providerId="ADAL" clId="{EED16A4F-E2A5-4836-AE07-C7E96608AD5D}" dt="2021-12-18T17:43:53.680" v="797"/>
            <ac:picMkLst>
              <pc:docMk/>
              <pc:sldMasterMk cId="2947935039" sldId="2147483648"/>
              <pc:sldLayoutMk cId="3365504840" sldId="2147483663"/>
              <ac:picMk id="2" creationId="{06EBC7FC-1E29-42F9-9BBF-5E56121ED7CF}"/>
            </ac:picMkLst>
          </pc:picChg>
        </pc:sldLayoutChg>
        <pc:sldLayoutChg chg="addSp delSp modSp mod">
          <pc:chgData name="이상호" userId="39c9410a-5962-48fe-9b04-60371379acd7" providerId="ADAL" clId="{EED16A4F-E2A5-4836-AE07-C7E96608AD5D}" dt="2021-12-18T17:39:19.534" v="766" actId="14100"/>
          <pc:sldLayoutMkLst>
            <pc:docMk/>
            <pc:sldMasterMk cId="2947935039" sldId="2147483648"/>
            <pc:sldLayoutMk cId="3055410610" sldId="2147483664"/>
          </pc:sldLayoutMkLst>
          <pc:spChg chg="add del mod topLvl">
            <ac:chgData name="이상호" userId="39c9410a-5962-48fe-9b04-60371379acd7" providerId="ADAL" clId="{EED16A4F-E2A5-4836-AE07-C7E96608AD5D}" dt="2021-12-18T17:38:12.802" v="752" actId="478"/>
            <ac:spMkLst>
              <pc:docMk/>
              <pc:sldMasterMk cId="2947935039" sldId="2147483648"/>
              <pc:sldLayoutMk cId="3055410610" sldId="2147483664"/>
              <ac:spMk id="5" creationId="{374F66B3-662E-42C7-8031-31F1452E9C39}"/>
            </ac:spMkLst>
          </pc:spChg>
          <pc:spChg chg="mod">
            <ac:chgData name="이상호" userId="39c9410a-5962-48fe-9b04-60371379acd7" providerId="ADAL" clId="{EED16A4F-E2A5-4836-AE07-C7E96608AD5D}" dt="2021-12-18T17:39:14.719" v="765" actId="14100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add del mod topLvl">
            <ac:chgData name="이상호" userId="39c9410a-5962-48fe-9b04-60371379acd7" providerId="ADAL" clId="{EED16A4F-E2A5-4836-AE07-C7E96608AD5D}" dt="2021-12-18T17:38:11.155" v="751" actId="478"/>
            <ac:spMkLst>
              <pc:docMk/>
              <pc:sldMasterMk cId="2947935039" sldId="2147483648"/>
              <pc:sldLayoutMk cId="3055410610" sldId="2147483664"/>
              <ac:spMk id="7" creationId="{C17107EA-2621-49A8-9D8A-3D5919CD7725}"/>
            </ac:spMkLst>
          </pc:spChg>
          <pc:spChg chg="del">
            <ac:chgData name="이상호" userId="39c9410a-5962-48fe-9b04-60371379acd7" providerId="ADAL" clId="{EED16A4F-E2A5-4836-AE07-C7E96608AD5D}" dt="2021-12-18T17:37:57.722" v="735" actId="478"/>
            <ac:spMkLst>
              <pc:docMk/>
              <pc:sldMasterMk cId="2947935039" sldId="2147483648"/>
              <pc:sldLayoutMk cId="3055410610" sldId="2147483664"/>
              <ac:spMk id="8" creationId="{8E84C59C-C91D-4C0B-A009-7964067D19AD}"/>
            </ac:spMkLst>
          </pc:spChg>
          <pc:spChg chg="add mod">
            <ac:chgData name="이상호" userId="39c9410a-5962-48fe-9b04-60371379acd7" providerId="ADAL" clId="{EED16A4F-E2A5-4836-AE07-C7E96608AD5D}" dt="2021-12-18T17:39:19.534" v="766" actId="14100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add mod">
            <ac:chgData name="이상호" userId="39c9410a-5962-48fe-9b04-60371379acd7" providerId="ADAL" clId="{EED16A4F-E2A5-4836-AE07-C7E96608AD5D}" dt="2021-12-18T17:38:16.485" v="754" actId="164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grpChg chg="add del mod">
            <ac:chgData name="이상호" userId="39c9410a-5962-48fe-9b04-60371379acd7" providerId="ADAL" clId="{EED16A4F-E2A5-4836-AE07-C7E96608AD5D}" dt="2021-12-18T17:38:11.155" v="751" actId="478"/>
            <ac:grpSpMkLst>
              <pc:docMk/>
              <pc:sldMasterMk cId="2947935039" sldId="2147483648"/>
              <pc:sldLayoutMk cId="3055410610" sldId="2147483664"/>
              <ac:grpSpMk id="3" creationId="{65917568-D7B7-4ADF-B395-383238800878}"/>
            </ac:grpSpMkLst>
          </pc:grpChg>
          <pc:grpChg chg="add mod">
            <ac:chgData name="이상호" userId="39c9410a-5962-48fe-9b04-60371379acd7" providerId="ADAL" clId="{EED16A4F-E2A5-4836-AE07-C7E96608AD5D}" dt="2021-12-18T17:38:57.074" v="761" actId="14100"/>
            <ac:grpSpMkLst>
              <pc:docMk/>
              <pc:sldMasterMk cId="2947935039" sldId="2147483648"/>
              <pc:sldLayoutMk cId="3055410610" sldId="2147483664"/>
              <ac:grpSpMk id="4" creationId="{FAAC12D6-1214-4309-8C19-E5CEA3463157}"/>
            </ac:grpSpMkLst>
          </pc:grpChg>
        </pc:sldLayoutChg>
      </pc:sldMasterChg>
    </pc:docChg>
  </pc:docChgLst>
  <pc:docChgLst>
    <pc:chgData name="이상호" userId="39c9410a-5962-48fe-9b04-60371379acd7" providerId="ADAL" clId="{70407FEA-3120-4A35-9327-0E2763F032CA}"/>
    <pc:docChg chg="undo custSel modSld modMainMaster">
      <pc:chgData name="이상호" userId="39c9410a-5962-48fe-9b04-60371379acd7" providerId="ADAL" clId="{70407FEA-3120-4A35-9327-0E2763F032CA}" dt="2021-12-18T19:01:45.640" v="120" actId="207"/>
      <pc:docMkLst>
        <pc:docMk/>
      </pc:docMkLst>
      <pc:sldChg chg="addSp delSp modSp mod">
        <pc:chgData name="이상호" userId="39c9410a-5962-48fe-9b04-60371379acd7" providerId="ADAL" clId="{70407FEA-3120-4A35-9327-0E2763F032CA}" dt="2021-12-18T18:58:52.608" v="88" actId="207"/>
        <pc:sldMkLst>
          <pc:docMk/>
          <pc:sldMk cId="250741259" sldId="256"/>
        </pc:sldMkLst>
        <pc:spChg chg="mod">
          <ac:chgData name="이상호" userId="39c9410a-5962-48fe-9b04-60371379acd7" providerId="ADAL" clId="{70407FEA-3120-4A35-9327-0E2763F032CA}" dt="2021-12-18T18:58:52.608" v="88" actId="207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70407FEA-3120-4A35-9327-0E2763F032CA}" dt="2021-12-18T18:58:49.538" v="87" actId="207"/>
          <ac:spMkLst>
            <pc:docMk/>
            <pc:sldMk cId="250741259" sldId="256"/>
            <ac:spMk id="8" creationId="{4BA336E2-D3C9-4740-AD1C-2A18BC690475}"/>
          </ac:spMkLst>
        </pc:spChg>
        <pc:picChg chg="add mod">
          <ac:chgData name="이상호" userId="39c9410a-5962-48fe-9b04-60371379acd7" providerId="ADAL" clId="{70407FEA-3120-4A35-9327-0E2763F032CA}" dt="2021-12-18T18:54:33.791" v="5" actId="1076"/>
          <ac:picMkLst>
            <pc:docMk/>
            <pc:sldMk cId="250741259" sldId="256"/>
            <ac:picMk id="3" creationId="{A78C02CC-93FF-4007-AF3F-F73AF4A0A180}"/>
          </ac:picMkLst>
        </pc:picChg>
        <pc:picChg chg="del">
          <ac:chgData name="이상호" userId="39c9410a-5962-48fe-9b04-60371379acd7" providerId="ADAL" clId="{70407FEA-3120-4A35-9327-0E2763F032CA}" dt="2021-12-18T18:54:31.317" v="4" actId="478"/>
          <ac:picMkLst>
            <pc:docMk/>
            <pc:sldMk cId="250741259" sldId="256"/>
            <ac:picMk id="5" creationId="{DF8EDAA7-6769-4978-9755-76D7EB0D655D}"/>
          </ac:picMkLst>
        </pc:picChg>
      </pc:sldChg>
      <pc:sldChg chg="modSp mod">
        <pc:chgData name="이상호" userId="39c9410a-5962-48fe-9b04-60371379acd7" providerId="ADAL" clId="{70407FEA-3120-4A35-9327-0E2763F032CA}" dt="2021-12-18T18:58:03.139" v="79" actId="207"/>
        <pc:sldMkLst>
          <pc:docMk/>
          <pc:sldMk cId="2684229184" sldId="257"/>
        </pc:sldMkLst>
        <pc:spChg chg="mod">
          <ac:chgData name="이상호" userId="39c9410a-5962-48fe-9b04-60371379acd7" providerId="ADAL" clId="{70407FEA-3120-4A35-9327-0E2763F032CA}" dt="2021-12-18T18:58:03.139" v="79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70407FEA-3120-4A35-9327-0E2763F032CA}" dt="2021-12-18T18:58:03.139" v="79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70407FEA-3120-4A35-9327-0E2763F032CA}" dt="2021-12-18T18:58:03.139" v="79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70407FEA-3120-4A35-9327-0E2763F032CA}" dt="2021-12-18T18:58:03.139" v="79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70407FEA-3120-4A35-9327-0E2763F032CA}" dt="2021-12-18T18:58:03.139" v="79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70407FEA-3120-4A35-9327-0E2763F032CA}" dt="2021-12-18T18:58:03.139" v="79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modSp mod">
        <pc:chgData name="이상호" userId="39c9410a-5962-48fe-9b04-60371379acd7" providerId="ADAL" clId="{70407FEA-3120-4A35-9327-0E2763F032CA}" dt="2021-12-18T18:59:12.576" v="91" actId="208"/>
        <pc:sldMkLst>
          <pc:docMk/>
          <pc:sldMk cId="1307800018" sldId="258"/>
        </pc:sldMkLst>
        <pc:spChg chg="mod">
          <ac:chgData name="이상호" userId="39c9410a-5962-48fe-9b04-60371379acd7" providerId="ADAL" clId="{70407FEA-3120-4A35-9327-0E2763F032CA}" dt="2021-12-18T18:59:12.576" v="91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70407FEA-3120-4A35-9327-0E2763F032CA}" dt="2021-12-18T18:59:08.634" v="90" actId="207"/>
          <ac:spMkLst>
            <pc:docMk/>
            <pc:sldMk cId="1307800018" sldId="258"/>
            <ac:spMk id="7" creationId="{D5A43916-1C8B-49CD-8777-3C1B6D78B2C1}"/>
          </ac:spMkLst>
        </pc:spChg>
      </pc:sldChg>
      <pc:sldChg chg="modSp mod">
        <pc:chgData name="이상호" userId="39c9410a-5962-48fe-9b04-60371379acd7" providerId="ADAL" clId="{70407FEA-3120-4A35-9327-0E2763F032CA}" dt="2021-12-18T18:58:39.311" v="85" actId="208"/>
        <pc:sldMkLst>
          <pc:docMk/>
          <pc:sldMk cId="2636441069" sldId="259"/>
        </pc:sldMkLst>
        <pc:spChg chg="mod">
          <ac:chgData name="이상호" userId="39c9410a-5962-48fe-9b04-60371379acd7" providerId="ADAL" clId="{70407FEA-3120-4A35-9327-0E2763F032CA}" dt="2021-12-18T18:58:39.311" v="85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70407FEA-3120-4A35-9327-0E2763F032CA}" dt="2021-12-18T18:58:22.947" v="81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70407FEA-3120-4A35-9327-0E2763F032CA}" dt="2021-12-18T18:58:28.431" v="82" actId="207"/>
        <pc:sldMkLst>
          <pc:docMk/>
          <pc:sldMk cId="2912289976" sldId="260"/>
        </pc:sldMkLst>
        <pc:spChg chg="mod">
          <ac:chgData name="이상호" userId="39c9410a-5962-48fe-9b04-60371379acd7" providerId="ADAL" clId="{70407FEA-3120-4A35-9327-0E2763F032CA}" dt="2021-12-18T18:58:28.431" v="82" actId="207"/>
          <ac:spMkLst>
            <pc:docMk/>
            <pc:sldMk cId="2912289976" sldId="260"/>
            <ac:spMk id="6" creationId="{058EEA79-5815-47BE-B41F-AACE500D0AA5}"/>
          </ac:spMkLst>
        </pc:spChg>
      </pc:sldChg>
      <pc:sldChg chg="modSp mod">
        <pc:chgData name="이상호" userId="39c9410a-5962-48fe-9b04-60371379acd7" providerId="ADAL" clId="{70407FEA-3120-4A35-9327-0E2763F032CA}" dt="2021-12-18T19:01:19.450" v="119" actId="207"/>
        <pc:sldMkLst>
          <pc:docMk/>
          <pc:sldMk cId="4152067585" sldId="261"/>
        </pc:sldMkLst>
        <pc:spChg chg="mod">
          <ac:chgData name="이상호" userId="39c9410a-5962-48fe-9b04-60371379acd7" providerId="ADAL" clId="{70407FEA-3120-4A35-9327-0E2763F032CA}" dt="2021-12-18T18:59:19.445" v="92" actId="207"/>
          <ac:spMkLst>
            <pc:docMk/>
            <pc:sldMk cId="4152067585" sldId="261"/>
            <ac:spMk id="12" creationId="{4B83A262-DC8C-479E-BD92-6553A198769E}"/>
          </ac:spMkLst>
        </pc:spChg>
        <pc:spChg chg="mod">
          <ac:chgData name="이상호" userId="39c9410a-5962-48fe-9b04-60371379acd7" providerId="ADAL" clId="{70407FEA-3120-4A35-9327-0E2763F032CA}" dt="2021-12-18T18:59:19.445" v="92" actId="207"/>
          <ac:spMkLst>
            <pc:docMk/>
            <pc:sldMk cId="4152067585" sldId="261"/>
            <ac:spMk id="13" creationId="{9AC16478-3601-4A94-966E-10E7C3C0E051}"/>
          </ac:spMkLst>
        </pc:spChg>
        <pc:spChg chg="mod">
          <ac:chgData name="이상호" userId="39c9410a-5962-48fe-9b04-60371379acd7" providerId="ADAL" clId="{70407FEA-3120-4A35-9327-0E2763F032CA}" dt="2021-12-18T18:59:19.445" v="92" actId="207"/>
          <ac:spMkLst>
            <pc:docMk/>
            <pc:sldMk cId="4152067585" sldId="261"/>
            <ac:spMk id="14" creationId="{BE66881C-DDFF-4CB4-8C1C-0D0C4B138C34}"/>
          </ac:spMkLst>
        </pc:spChg>
        <pc:spChg chg="mod">
          <ac:chgData name="이상호" userId="39c9410a-5962-48fe-9b04-60371379acd7" providerId="ADAL" clId="{70407FEA-3120-4A35-9327-0E2763F032CA}" dt="2021-12-18T18:59:19.445" v="92" actId="207"/>
          <ac:spMkLst>
            <pc:docMk/>
            <pc:sldMk cId="4152067585" sldId="261"/>
            <ac:spMk id="15" creationId="{843D86BE-BE8C-4C36-9192-40743F0688A8}"/>
          </ac:spMkLst>
        </pc:spChg>
        <pc:spChg chg="mod">
          <ac:chgData name="이상호" userId="39c9410a-5962-48fe-9b04-60371379acd7" providerId="ADAL" clId="{70407FEA-3120-4A35-9327-0E2763F032CA}" dt="2021-12-18T18:59:19.445" v="92" actId="207"/>
          <ac:spMkLst>
            <pc:docMk/>
            <pc:sldMk cId="4152067585" sldId="261"/>
            <ac:spMk id="16" creationId="{1DA7CFA4-8A16-4C8D-9001-BED82E1CDAA5}"/>
          </ac:spMkLst>
        </pc:spChg>
        <pc:spChg chg="mod">
          <ac:chgData name="이상호" userId="39c9410a-5962-48fe-9b04-60371379acd7" providerId="ADAL" clId="{70407FEA-3120-4A35-9327-0E2763F032CA}" dt="2021-12-18T19:01:13.249" v="118" actId="208"/>
          <ac:spMkLst>
            <pc:docMk/>
            <pc:sldMk cId="4152067585" sldId="261"/>
            <ac:spMk id="50" creationId="{7A9C84F9-FA42-4A2C-90BF-042034674FCD}"/>
          </ac:spMkLst>
        </pc:spChg>
        <pc:spChg chg="mod">
          <ac:chgData name="이상호" userId="39c9410a-5962-48fe-9b04-60371379acd7" providerId="ADAL" clId="{70407FEA-3120-4A35-9327-0E2763F032CA}" dt="2021-12-18T19:01:13.249" v="118" actId="208"/>
          <ac:spMkLst>
            <pc:docMk/>
            <pc:sldMk cId="4152067585" sldId="261"/>
            <ac:spMk id="52" creationId="{6AEC0FED-05C7-427C-81B4-50933BA83C39}"/>
          </ac:spMkLst>
        </pc:spChg>
        <pc:spChg chg="mod">
          <ac:chgData name="이상호" userId="39c9410a-5962-48fe-9b04-60371379acd7" providerId="ADAL" clId="{70407FEA-3120-4A35-9327-0E2763F032CA}" dt="2021-12-18T19:01:13.249" v="118" actId="208"/>
          <ac:spMkLst>
            <pc:docMk/>
            <pc:sldMk cId="4152067585" sldId="261"/>
            <ac:spMk id="54" creationId="{EAF01220-FDB6-4EF6-A707-E2E7A2694BD4}"/>
          </ac:spMkLst>
        </pc:spChg>
        <pc:spChg chg="mod">
          <ac:chgData name="이상호" userId="39c9410a-5962-48fe-9b04-60371379acd7" providerId="ADAL" clId="{70407FEA-3120-4A35-9327-0E2763F032CA}" dt="2021-12-18T19:01:13.249" v="118" actId="208"/>
          <ac:spMkLst>
            <pc:docMk/>
            <pc:sldMk cId="4152067585" sldId="261"/>
            <ac:spMk id="56" creationId="{65AA65BB-6FE6-4979-850C-95A111F63D91}"/>
          </ac:spMkLst>
        </pc:spChg>
        <pc:spChg chg="mod">
          <ac:chgData name="이상호" userId="39c9410a-5962-48fe-9b04-60371379acd7" providerId="ADAL" clId="{70407FEA-3120-4A35-9327-0E2763F032CA}" dt="2021-12-18T19:01:13.249" v="118" actId="208"/>
          <ac:spMkLst>
            <pc:docMk/>
            <pc:sldMk cId="4152067585" sldId="261"/>
            <ac:spMk id="58" creationId="{F9861D02-A5EF-4877-AF59-B90106718FE9}"/>
          </ac:spMkLst>
        </pc:spChg>
        <pc:picChg chg="mod">
          <ac:chgData name="이상호" userId="39c9410a-5962-48fe-9b04-60371379acd7" providerId="ADAL" clId="{70407FEA-3120-4A35-9327-0E2763F032CA}" dt="2021-12-18T19:01:19.450" v="119" actId="207"/>
          <ac:picMkLst>
            <pc:docMk/>
            <pc:sldMk cId="4152067585" sldId="261"/>
            <ac:picMk id="61" creationId="{6EE336EB-3221-4575-A985-C5F434167DD4}"/>
          </ac:picMkLst>
        </pc:picChg>
        <pc:picChg chg="mod">
          <ac:chgData name="이상호" userId="39c9410a-5962-48fe-9b04-60371379acd7" providerId="ADAL" clId="{70407FEA-3120-4A35-9327-0E2763F032CA}" dt="2021-12-18T19:01:19.450" v="119" actId="207"/>
          <ac:picMkLst>
            <pc:docMk/>
            <pc:sldMk cId="4152067585" sldId="261"/>
            <ac:picMk id="63" creationId="{839E3435-C244-430F-A2AD-A638E2FD5B15}"/>
          </ac:picMkLst>
        </pc:picChg>
        <pc:picChg chg="mod">
          <ac:chgData name="이상호" userId="39c9410a-5962-48fe-9b04-60371379acd7" providerId="ADAL" clId="{70407FEA-3120-4A35-9327-0E2763F032CA}" dt="2021-12-18T19:01:19.450" v="119" actId="207"/>
          <ac:picMkLst>
            <pc:docMk/>
            <pc:sldMk cId="4152067585" sldId="261"/>
            <ac:picMk id="65" creationId="{D46B82A9-9269-4CAC-9AC0-688188DD1D83}"/>
          </ac:picMkLst>
        </pc:picChg>
        <pc:picChg chg="mod">
          <ac:chgData name="이상호" userId="39c9410a-5962-48fe-9b04-60371379acd7" providerId="ADAL" clId="{70407FEA-3120-4A35-9327-0E2763F032CA}" dt="2021-12-18T19:01:19.450" v="119" actId="207"/>
          <ac:picMkLst>
            <pc:docMk/>
            <pc:sldMk cId="4152067585" sldId="261"/>
            <ac:picMk id="69" creationId="{60FA3846-9BF1-4B5A-B7B8-15AB11C29B70}"/>
          </ac:picMkLst>
        </pc:picChg>
        <pc:picChg chg="mod">
          <ac:chgData name="이상호" userId="39c9410a-5962-48fe-9b04-60371379acd7" providerId="ADAL" clId="{70407FEA-3120-4A35-9327-0E2763F032CA}" dt="2021-12-18T19:01:19.450" v="119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70407FEA-3120-4A35-9327-0E2763F032CA}" dt="2021-12-18T19:00:30.863" v="106" actId="208"/>
        <pc:sldMkLst>
          <pc:docMk/>
          <pc:sldMk cId="311011625" sldId="262"/>
        </pc:sldMkLst>
        <pc:spChg chg="mod">
          <ac:chgData name="이상호" userId="39c9410a-5962-48fe-9b04-60371379acd7" providerId="ADAL" clId="{70407FEA-3120-4A35-9327-0E2763F032CA}" dt="2021-12-18T19:00:22.030" v="103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70407FEA-3120-4A35-9327-0E2763F032CA}" dt="2021-12-18T18:59:27.363" v="93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70407FEA-3120-4A35-9327-0E2763F032CA}" dt="2021-12-18T19:00:26.188" v="104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70407FEA-3120-4A35-9327-0E2763F032CA}" dt="2021-12-18T18:59:29.784" v="94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70407FEA-3120-4A35-9327-0E2763F032CA}" dt="2021-12-18T19:00:28.557" v="105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70407FEA-3120-4A35-9327-0E2763F032CA}" dt="2021-12-18T18:59:32.936" v="95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70407FEA-3120-4A35-9327-0E2763F032CA}" dt="2021-12-18T19:00:30.863" v="106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70407FEA-3120-4A35-9327-0E2763F032CA}" dt="2021-12-18T18:59:35.443" v="96" actId="207"/>
          <ac:spMkLst>
            <pc:docMk/>
            <pc:sldMk cId="311011625" sldId="262"/>
            <ac:spMk id="45" creationId="{FAECDC96-1AFF-4199-A20A-0C5B0B5DC3A4}"/>
          </ac:spMkLst>
        </pc:spChg>
      </pc:sldChg>
      <pc:sldChg chg="modSp mod">
        <pc:chgData name="이상호" userId="39c9410a-5962-48fe-9b04-60371379acd7" providerId="ADAL" clId="{70407FEA-3120-4A35-9327-0E2763F032CA}" dt="2021-12-18T18:59:46.619" v="98" actId="207"/>
        <pc:sldMkLst>
          <pc:docMk/>
          <pc:sldMk cId="2515038550" sldId="264"/>
        </pc:sldMkLst>
        <pc:spChg chg="mod">
          <ac:chgData name="이상호" userId="39c9410a-5962-48fe-9b04-60371379acd7" providerId="ADAL" clId="{70407FEA-3120-4A35-9327-0E2763F032CA}" dt="2021-12-18T18:59:46.619" v="98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70407FEA-3120-4A35-9327-0E2763F032CA}" dt="2021-12-18T18:59:46.619" v="98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70407FEA-3120-4A35-9327-0E2763F032CA}" dt="2021-12-18T18:59:46.619" v="98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70407FEA-3120-4A35-9327-0E2763F032CA}" dt="2021-12-18T18:59:46.619" v="98" actId="207"/>
          <ac:spMkLst>
            <pc:docMk/>
            <pc:sldMk cId="2515038550" sldId="264"/>
            <ac:spMk id="22" creationId="{AF7D7E6B-014E-4D9B-B7DF-0A8116FB9C48}"/>
          </ac:spMkLst>
        </pc:spChg>
      </pc:sldChg>
      <pc:sldChg chg="modSp mod">
        <pc:chgData name="이상호" userId="39c9410a-5962-48fe-9b04-60371379acd7" providerId="ADAL" clId="{70407FEA-3120-4A35-9327-0E2763F032CA}" dt="2021-12-18T19:01:45.640" v="120" actId="207"/>
        <pc:sldMkLst>
          <pc:docMk/>
          <pc:sldMk cId="2771733420" sldId="265"/>
        </pc:sldMkLst>
        <pc:spChg chg="mod">
          <ac:chgData name="이상호" userId="39c9410a-5962-48fe-9b04-60371379acd7" providerId="ADAL" clId="{70407FEA-3120-4A35-9327-0E2763F032CA}" dt="2021-12-18T18:59:39.992" v="97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70407FEA-3120-4A35-9327-0E2763F032CA}" dt="2021-12-18T18:59:39.992" v="97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70407FEA-3120-4A35-9327-0E2763F032CA}" dt="2021-12-18T18:59:39.992" v="97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70407FEA-3120-4A35-9327-0E2763F032CA}" dt="2021-12-18T19:01:45.640" v="120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70407FEA-3120-4A35-9327-0E2763F032CA}" dt="2021-12-18T19:01:45.640" v="120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70407FEA-3120-4A35-9327-0E2763F032CA}" dt="2021-12-18T19:01:45.640" v="120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70407FEA-3120-4A35-9327-0E2763F032CA}" dt="2021-12-18T19:00:58.373" v="117" actId="572"/>
        <pc:sldMkLst>
          <pc:docMk/>
          <pc:sldMk cId="9878805" sldId="266"/>
        </pc:sldMkLst>
        <pc:graphicFrameChg chg="mod modGraphic">
          <ac:chgData name="이상호" userId="39c9410a-5962-48fe-9b04-60371379acd7" providerId="ADAL" clId="{70407FEA-3120-4A35-9327-0E2763F032CA}" dt="2021-12-18T19:00:58.373" v="117" actId="572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70407FEA-3120-4A35-9327-0E2763F032CA}" dt="2021-12-18T18:58:58.514" v="89" actId="207"/>
        <pc:sldMkLst>
          <pc:docMk/>
          <pc:sldMk cId="3219057057" sldId="267"/>
        </pc:sldMkLst>
        <pc:spChg chg="mod">
          <ac:chgData name="이상호" userId="39c9410a-5962-48fe-9b04-60371379acd7" providerId="ADAL" clId="{70407FEA-3120-4A35-9327-0E2763F032CA}" dt="2021-12-18T18:57:56.153" v="78" actId="207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70407FEA-3120-4A35-9327-0E2763F032CA}" dt="2021-12-18T18:58:58.514" v="89" actId="207"/>
          <ac:spMkLst>
            <pc:docMk/>
            <pc:sldMk cId="3219057057" sldId="267"/>
            <ac:spMk id="8" creationId="{4BA336E2-D3C9-4740-AD1C-2A18BC690475}"/>
          </ac:spMkLst>
        </pc:spChg>
        <pc:picChg chg="del">
          <ac:chgData name="이상호" userId="39c9410a-5962-48fe-9b04-60371379acd7" providerId="ADAL" clId="{70407FEA-3120-4A35-9327-0E2763F032CA}" dt="2021-12-18T18:54:36.232" v="6" actId="478"/>
          <ac:picMkLst>
            <pc:docMk/>
            <pc:sldMk cId="3219057057" sldId="267"/>
            <ac:picMk id="5" creationId="{143CDA58-E59C-4879-A779-64829EF468A0}"/>
          </ac:picMkLst>
        </pc:picChg>
        <pc:picChg chg="add mod">
          <ac:chgData name="이상호" userId="39c9410a-5962-48fe-9b04-60371379acd7" providerId="ADAL" clId="{70407FEA-3120-4A35-9327-0E2763F032CA}" dt="2021-12-18T18:54:42.846" v="10" actId="1076"/>
          <ac:picMkLst>
            <pc:docMk/>
            <pc:sldMk cId="3219057057" sldId="267"/>
            <ac:picMk id="7" creationId="{795E2677-0486-4BA7-AE05-3D386C289AEE}"/>
          </ac:picMkLst>
        </pc:picChg>
      </pc:sldChg>
      <pc:sldMasterChg chg="modSldLayout">
        <pc:chgData name="이상호" userId="39c9410a-5962-48fe-9b04-60371379acd7" providerId="ADAL" clId="{70407FEA-3120-4A35-9327-0E2763F032CA}" dt="2021-12-18T18:57:43.994" v="77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70407FEA-3120-4A35-9327-0E2763F032CA}" dt="2021-12-18T18:57:43.994" v="77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70407FEA-3120-4A35-9327-0E2763F032CA}" dt="2021-12-18T18:55:43.889" v="24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del">
            <ac:chgData name="이상호" userId="39c9410a-5962-48fe-9b04-60371379acd7" providerId="ADAL" clId="{70407FEA-3120-4A35-9327-0E2763F032CA}" dt="2021-12-18T18:56:38.236" v="66" actId="478"/>
            <ac:picMkLst>
              <pc:docMk/>
              <pc:sldMasterMk cId="2947935039" sldId="2147483648"/>
              <pc:sldLayoutMk cId="2292993528" sldId="2147483660"/>
              <ac:picMk id="3" creationId="{D3B53D0E-CB54-4B81-8031-8BE3F44C864E}"/>
            </ac:picMkLst>
          </pc:picChg>
          <pc:picChg chg="add del mod">
            <ac:chgData name="이상호" userId="39c9410a-5962-48fe-9b04-60371379acd7" providerId="ADAL" clId="{70407FEA-3120-4A35-9327-0E2763F032CA}" dt="2021-12-18T18:57:43.538" v="76" actId="478"/>
            <ac:picMkLst>
              <pc:docMk/>
              <pc:sldMasterMk cId="2947935039" sldId="2147483648"/>
              <pc:sldLayoutMk cId="2292993528" sldId="2147483660"/>
              <ac:picMk id="4" creationId="{6FF05CC1-26D9-4304-ACD0-AA5030BD25C9}"/>
            </ac:picMkLst>
          </pc:picChg>
          <pc:picChg chg="add del mod">
            <ac:chgData name="이상호" userId="39c9410a-5962-48fe-9b04-60371379acd7" providerId="ADAL" clId="{70407FEA-3120-4A35-9327-0E2763F032CA}" dt="2021-12-18T18:56:51.535" v="70"/>
            <ac:picMkLst>
              <pc:docMk/>
              <pc:sldMasterMk cId="2947935039" sldId="2147483648"/>
              <pc:sldLayoutMk cId="2292993528" sldId="2147483660"/>
              <ac:picMk id="5" creationId="{38A73DC7-A212-40D7-A827-649699C1EDEC}"/>
            </ac:picMkLst>
          </pc:picChg>
          <pc:picChg chg="add mod">
            <ac:chgData name="이상호" userId="39c9410a-5962-48fe-9b04-60371379acd7" providerId="ADAL" clId="{70407FEA-3120-4A35-9327-0E2763F032CA}" dt="2021-12-18T18:57:43.994" v="77"/>
            <ac:picMkLst>
              <pc:docMk/>
              <pc:sldMasterMk cId="2947935039" sldId="2147483648"/>
              <pc:sldLayoutMk cId="2292993528" sldId="2147483660"/>
              <ac:picMk id="6" creationId="{7FFC4189-5915-4EC3-995D-B084C82BD4EB}"/>
            </ac:picMkLst>
          </pc:picChg>
        </pc:sldLayoutChg>
        <pc:sldLayoutChg chg="addSp delSp modSp mod">
          <pc:chgData name="이상호" userId="39c9410a-5962-48fe-9b04-60371379acd7" providerId="ADAL" clId="{70407FEA-3120-4A35-9327-0E2763F032CA}" dt="2021-12-18T18:57:36.508" v="75" actId="14100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70407FEA-3120-4A35-9327-0E2763F032CA}" dt="2021-12-18T18:55:47.182" v="25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del">
            <ac:chgData name="이상호" userId="39c9410a-5962-48fe-9b04-60371379acd7" providerId="ADAL" clId="{70407FEA-3120-4A35-9327-0E2763F032CA}" dt="2021-12-18T18:56:56.471" v="71" actId="478"/>
            <ac:picMkLst>
              <pc:docMk/>
              <pc:sldMasterMk cId="2947935039" sldId="2147483648"/>
              <pc:sldLayoutMk cId="1777799891" sldId="2147483661"/>
              <ac:picMk id="4" creationId="{A5732F8C-65DF-413C-A88D-1E2DACA1C315}"/>
            </ac:picMkLst>
          </pc:picChg>
          <pc:picChg chg="add mod">
            <ac:chgData name="이상호" userId="39c9410a-5962-48fe-9b04-60371379acd7" providerId="ADAL" clId="{70407FEA-3120-4A35-9327-0E2763F032CA}" dt="2021-12-18T18:57:36.508" v="75" actId="14100"/>
            <ac:picMkLst>
              <pc:docMk/>
              <pc:sldMasterMk cId="2947935039" sldId="2147483648"/>
              <pc:sldLayoutMk cId="1777799891" sldId="2147483661"/>
              <ac:picMk id="5" creationId="{013B6567-DB9E-45A0-AD92-4DCFC8E3DAA4}"/>
            </ac:picMkLst>
          </pc:picChg>
        </pc:sldLayoutChg>
        <pc:sldLayoutChg chg="modSp mod">
          <pc:chgData name="이상호" userId="39c9410a-5962-48fe-9b04-60371379acd7" providerId="ADAL" clId="{70407FEA-3120-4A35-9327-0E2763F032CA}" dt="2021-12-18T18:55:54.310" v="27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70407FEA-3120-4A35-9327-0E2763F032CA}" dt="2021-12-18T18:55:54.310" v="27" actId="207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70407FEA-3120-4A35-9327-0E2763F032CA}" dt="2021-12-18T18:55:50.124" v="26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</pc:sldLayoutChg>
        <pc:sldLayoutChg chg="addSp delSp modSp mod">
          <pc:chgData name="이상호" userId="39c9410a-5962-48fe-9b04-60371379acd7" providerId="ADAL" clId="{70407FEA-3120-4A35-9327-0E2763F032CA}" dt="2021-12-18T18:55:38.883" v="22" actId="21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70407FEA-3120-4A35-9327-0E2763F032CA}" dt="2021-12-18T18:55:04.578" v="15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70407FEA-3120-4A35-9327-0E2763F032CA}" dt="2021-12-18T18:55:19.648" v="17" actId="207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mod">
            <ac:chgData name="이상호" userId="39c9410a-5962-48fe-9b04-60371379acd7" providerId="ADAL" clId="{70407FEA-3120-4A35-9327-0E2763F032CA}" dt="2021-12-18T18:55:26.784" v="18" actId="207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mod">
            <ac:chgData name="이상호" userId="39c9410a-5962-48fe-9b04-60371379acd7" providerId="ADAL" clId="{70407FEA-3120-4A35-9327-0E2763F032CA}" dt="2021-12-18T18:55:30.386" v="19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picChg chg="add del mod">
            <ac:chgData name="이상호" userId="39c9410a-5962-48fe-9b04-60371379acd7" providerId="ADAL" clId="{70407FEA-3120-4A35-9327-0E2763F032CA}" dt="2021-12-18T18:55:38.883" v="22" actId="21"/>
            <ac:picMkLst>
              <pc:docMk/>
              <pc:sldMasterMk cId="2947935039" sldId="2147483648"/>
              <pc:sldLayoutMk cId="3055410610" sldId="2147483664"/>
              <ac:picMk id="7" creationId="{F8020984-4F4D-439C-9CC6-1A2BD2084170}"/>
            </ac:picMkLst>
          </pc:picChg>
        </pc:sldLayoutChg>
      </pc:sldMasterChg>
    </pc:docChg>
  </pc:docChgLst>
  <pc:docChgLst>
    <pc:chgData name="이상호" userId="39c9410a-5962-48fe-9b04-60371379acd7" providerId="ADAL" clId="{09DE4B37-FC7D-4D38-99A3-4AD04DFA4438}"/>
    <pc:docChg chg="undo redo custSel modSld modMainMaster">
      <pc:chgData name="이상호" userId="39c9410a-5962-48fe-9b04-60371379acd7" providerId="ADAL" clId="{09DE4B37-FC7D-4D38-99A3-4AD04DFA4438}" dt="2022-11-05T08:02:58.955" v="76" actId="207"/>
      <pc:docMkLst>
        <pc:docMk/>
      </pc:docMkLst>
      <pc:sldChg chg="addSp delSp modSp mod">
        <pc:chgData name="이상호" userId="39c9410a-5962-48fe-9b04-60371379acd7" providerId="ADAL" clId="{09DE4B37-FC7D-4D38-99A3-4AD04DFA4438}" dt="2022-11-05T08:02:58.955" v="76" actId="207"/>
        <pc:sldMkLst>
          <pc:docMk/>
          <pc:sldMk cId="250741259" sldId="256"/>
        </pc:sldMkLst>
        <pc:spChg chg="mod">
          <ac:chgData name="이상호" userId="39c9410a-5962-48fe-9b04-60371379acd7" providerId="ADAL" clId="{09DE4B37-FC7D-4D38-99A3-4AD04DFA4438}" dt="2022-11-05T08:02:56.488" v="75" actId="207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09DE4B37-FC7D-4D38-99A3-4AD04DFA4438}" dt="2022-11-05T08:02:58.955" v="76" actId="207"/>
          <ac:spMkLst>
            <pc:docMk/>
            <pc:sldMk cId="250741259" sldId="256"/>
            <ac:spMk id="8" creationId="{4BA336E2-D3C9-4740-AD1C-2A18BC690475}"/>
          </ac:spMkLst>
        </pc:spChg>
        <pc:picChg chg="del">
          <ac:chgData name="이상호" userId="39c9410a-5962-48fe-9b04-60371379acd7" providerId="ADAL" clId="{09DE4B37-FC7D-4D38-99A3-4AD04DFA4438}" dt="2022-11-05T07:41:15.814" v="2" actId="478"/>
          <ac:picMkLst>
            <pc:docMk/>
            <pc:sldMk cId="250741259" sldId="256"/>
            <ac:picMk id="2" creationId="{BF66B22E-2C2F-44D1-8AD3-148DB5F0B2EF}"/>
          </ac:picMkLst>
        </pc:picChg>
        <pc:picChg chg="add mod">
          <ac:chgData name="이상호" userId="39c9410a-5962-48fe-9b04-60371379acd7" providerId="ADAL" clId="{09DE4B37-FC7D-4D38-99A3-4AD04DFA4438}" dt="2022-11-05T07:41:16.094" v="3"/>
          <ac:picMkLst>
            <pc:docMk/>
            <pc:sldMk cId="250741259" sldId="256"/>
            <ac:picMk id="3" creationId="{EC2C9FF5-8B8D-29F5-33A8-B446CE5B7D6F}"/>
          </ac:picMkLst>
        </pc:picChg>
      </pc:sldChg>
      <pc:sldChg chg="modSp mod">
        <pc:chgData name="이상호" userId="39c9410a-5962-48fe-9b04-60371379acd7" providerId="ADAL" clId="{09DE4B37-FC7D-4D38-99A3-4AD04DFA4438}" dt="2022-11-05T08:00:26.598" v="45" actId="207"/>
        <pc:sldMkLst>
          <pc:docMk/>
          <pc:sldMk cId="2684229184" sldId="257"/>
        </pc:sldMkLst>
        <pc:spChg chg="mod">
          <ac:chgData name="이상호" userId="39c9410a-5962-48fe-9b04-60371379acd7" providerId="ADAL" clId="{09DE4B37-FC7D-4D38-99A3-4AD04DFA4438}" dt="2022-11-05T08:00:26.598" v="45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09DE4B37-FC7D-4D38-99A3-4AD04DFA4438}" dt="2022-11-05T08:00:26.598" v="45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09DE4B37-FC7D-4D38-99A3-4AD04DFA4438}" dt="2022-11-05T08:00:26.598" v="45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09DE4B37-FC7D-4D38-99A3-4AD04DFA4438}" dt="2022-11-05T08:00:26.598" v="45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09DE4B37-FC7D-4D38-99A3-4AD04DFA4438}" dt="2022-11-05T08:00:26.598" v="45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09DE4B37-FC7D-4D38-99A3-4AD04DFA4438}" dt="2022-11-05T08:00:26.598" v="45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modSp mod">
        <pc:chgData name="이상호" userId="39c9410a-5962-48fe-9b04-60371379acd7" providerId="ADAL" clId="{09DE4B37-FC7D-4D38-99A3-4AD04DFA4438}" dt="2022-11-05T08:01:21.794" v="55" actId="208"/>
        <pc:sldMkLst>
          <pc:docMk/>
          <pc:sldMk cId="1307800018" sldId="258"/>
        </pc:sldMkLst>
        <pc:spChg chg="mod">
          <ac:chgData name="이상호" userId="39c9410a-5962-48fe-9b04-60371379acd7" providerId="ADAL" clId="{09DE4B37-FC7D-4D38-99A3-4AD04DFA4438}" dt="2022-11-05T08:01:21.794" v="55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09DE4B37-FC7D-4D38-99A3-4AD04DFA4438}" dt="2022-11-05T08:01:08.901" v="54" actId="207"/>
          <ac:spMkLst>
            <pc:docMk/>
            <pc:sldMk cId="1307800018" sldId="258"/>
            <ac:spMk id="5" creationId="{06155C86-0773-44CB-BA61-E055E8CD14FC}"/>
          </ac:spMkLst>
        </pc:spChg>
        <pc:spChg chg="mod">
          <ac:chgData name="이상호" userId="39c9410a-5962-48fe-9b04-60371379acd7" providerId="ADAL" clId="{09DE4B37-FC7D-4D38-99A3-4AD04DFA4438}" dt="2022-11-05T08:01:08.901" v="54" actId="207"/>
          <ac:spMkLst>
            <pc:docMk/>
            <pc:sldMk cId="1307800018" sldId="258"/>
            <ac:spMk id="7" creationId="{D5A43916-1C8B-49CD-8777-3C1B6D78B2C1}"/>
          </ac:spMkLst>
        </pc:spChg>
        <pc:grpChg chg="mod">
          <ac:chgData name="이상호" userId="39c9410a-5962-48fe-9b04-60371379acd7" providerId="ADAL" clId="{09DE4B37-FC7D-4D38-99A3-4AD04DFA4438}" dt="2022-11-05T08:01:08.901" v="54" actId="207"/>
          <ac:grpSpMkLst>
            <pc:docMk/>
            <pc:sldMk cId="1307800018" sldId="258"/>
            <ac:grpSpMk id="3" creationId="{F915BCC9-847E-6392-F2CE-B27E45CD50A5}"/>
          </ac:grpSpMkLst>
        </pc:grpChg>
      </pc:sldChg>
      <pc:sldChg chg="modSp mod">
        <pc:chgData name="이상호" userId="39c9410a-5962-48fe-9b04-60371379acd7" providerId="ADAL" clId="{09DE4B37-FC7D-4D38-99A3-4AD04DFA4438}" dt="2022-11-05T08:01:25.533" v="56" actId="208"/>
        <pc:sldMkLst>
          <pc:docMk/>
          <pc:sldMk cId="2636441069" sldId="259"/>
        </pc:sldMkLst>
        <pc:spChg chg="mod">
          <ac:chgData name="이상호" userId="39c9410a-5962-48fe-9b04-60371379acd7" providerId="ADAL" clId="{09DE4B37-FC7D-4D38-99A3-4AD04DFA4438}" dt="2022-11-05T08:01:25.533" v="56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09DE4B37-FC7D-4D38-99A3-4AD04DFA4438}" dt="2022-11-05T07:59:50.808" v="40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09DE4B37-FC7D-4D38-99A3-4AD04DFA4438}" dt="2022-11-05T07:59:48.834" v="39" actId="207"/>
        <pc:sldMkLst>
          <pc:docMk/>
          <pc:sldMk cId="2912289976" sldId="260"/>
        </pc:sldMkLst>
        <pc:spChg chg="mod">
          <ac:chgData name="이상호" userId="39c9410a-5962-48fe-9b04-60371379acd7" providerId="ADAL" clId="{09DE4B37-FC7D-4D38-99A3-4AD04DFA4438}" dt="2022-11-05T07:59:48.834" v="39" actId="207"/>
          <ac:spMkLst>
            <pc:docMk/>
            <pc:sldMk cId="2912289976" sldId="260"/>
            <ac:spMk id="6" creationId="{058EEA79-5815-47BE-B41F-AACE500D0AA5}"/>
          </ac:spMkLst>
        </pc:spChg>
      </pc:sldChg>
      <pc:sldChg chg="modSp mod">
        <pc:chgData name="이상호" userId="39c9410a-5962-48fe-9b04-60371379acd7" providerId="ADAL" clId="{09DE4B37-FC7D-4D38-99A3-4AD04DFA4438}" dt="2022-11-05T08:02:35.836" v="68" actId="207"/>
        <pc:sldMkLst>
          <pc:docMk/>
          <pc:sldMk cId="4152067585" sldId="261"/>
        </pc:sldMkLst>
        <pc:spChg chg="mod">
          <ac:chgData name="이상호" userId="39c9410a-5962-48fe-9b04-60371379acd7" providerId="ADAL" clId="{09DE4B37-FC7D-4D38-99A3-4AD04DFA4438}" dt="2022-11-05T08:01:05.785" v="53" actId="207"/>
          <ac:spMkLst>
            <pc:docMk/>
            <pc:sldMk cId="4152067585" sldId="261"/>
            <ac:spMk id="12" creationId="{4B83A262-DC8C-479E-BD92-6553A198769E}"/>
          </ac:spMkLst>
        </pc:spChg>
        <pc:spChg chg="mod">
          <ac:chgData name="이상호" userId="39c9410a-5962-48fe-9b04-60371379acd7" providerId="ADAL" clId="{09DE4B37-FC7D-4D38-99A3-4AD04DFA4438}" dt="2022-11-05T08:01:05.785" v="53" actId="207"/>
          <ac:spMkLst>
            <pc:docMk/>
            <pc:sldMk cId="4152067585" sldId="261"/>
            <ac:spMk id="13" creationId="{9AC16478-3601-4A94-966E-10E7C3C0E051}"/>
          </ac:spMkLst>
        </pc:spChg>
        <pc:spChg chg="mod">
          <ac:chgData name="이상호" userId="39c9410a-5962-48fe-9b04-60371379acd7" providerId="ADAL" clId="{09DE4B37-FC7D-4D38-99A3-4AD04DFA4438}" dt="2022-11-05T08:01:05.785" v="53" actId="207"/>
          <ac:spMkLst>
            <pc:docMk/>
            <pc:sldMk cId="4152067585" sldId="261"/>
            <ac:spMk id="14" creationId="{BE66881C-DDFF-4CB4-8C1C-0D0C4B138C34}"/>
          </ac:spMkLst>
        </pc:spChg>
        <pc:spChg chg="mod">
          <ac:chgData name="이상호" userId="39c9410a-5962-48fe-9b04-60371379acd7" providerId="ADAL" clId="{09DE4B37-FC7D-4D38-99A3-4AD04DFA4438}" dt="2022-11-05T08:01:05.785" v="53" actId="207"/>
          <ac:spMkLst>
            <pc:docMk/>
            <pc:sldMk cId="4152067585" sldId="261"/>
            <ac:spMk id="15" creationId="{843D86BE-BE8C-4C36-9192-40743F0688A8}"/>
          </ac:spMkLst>
        </pc:spChg>
        <pc:spChg chg="mod">
          <ac:chgData name="이상호" userId="39c9410a-5962-48fe-9b04-60371379acd7" providerId="ADAL" clId="{09DE4B37-FC7D-4D38-99A3-4AD04DFA4438}" dt="2022-11-05T08:01:05.785" v="53" actId="207"/>
          <ac:spMkLst>
            <pc:docMk/>
            <pc:sldMk cId="4152067585" sldId="261"/>
            <ac:spMk id="16" creationId="{1DA7CFA4-8A16-4C8D-9001-BED82E1CDAA5}"/>
          </ac:spMkLst>
        </pc:spChg>
        <pc:spChg chg="mod">
          <ac:chgData name="이상호" userId="39c9410a-5962-48fe-9b04-60371379acd7" providerId="ADAL" clId="{09DE4B37-FC7D-4D38-99A3-4AD04DFA4438}" dt="2022-11-05T08:02:28.732" v="67" actId="208"/>
          <ac:spMkLst>
            <pc:docMk/>
            <pc:sldMk cId="4152067585" sldId="261"/>
            <ac:spMk id="50" creationId="{7A9C84F9-FA42-4A2C-90BF-042034674FCD}"/>
          </ac:spMkLst>
        </pc:spChg>
        <pc:spChg chg="mod">
          <ac:chgData name="이상호" userId="39c9410a-5962-48fe-9b04-60371379acd7" providerId="ADAL" clId="{09DE4B37-FC7D-4D38-99A3-4AD04DFA4438}" dt="2022-11-05T08:02:28.732" v="67" actId="208"/>
          <ac:spMkLst>
            <pc:docMk/>
            <pc:sldMk cId="4152067585" sldId="261"/>
            <ac:spMk id="52" creationId="{6AEC0FED-05C7-427C-81B4-50933BA83C39}"/>
          </ac:spMkLst>
        </pc:spChg>
        <pc:spChg chg="mod">
          <ac:chgData name="이상호" userId="39c9410a-5962-48fe-9b04-60371379acd7" providerId="ADAL" clId="{09DE4B37-FC7D-4D38-99A3-4AD04DFA4438}" dt="2022-11-05T08:02:28.732" v="67" actId="208"/>
          <ac:spMkLst>
            <pc:docMk/>
            <pc:sldMk cId="4152067585" sldId="261"/>
            <ac:spMk id="54" creationId="{EAF01220-FDB6-4EF6-A707-E2E7A2694BD4}"/>
          </ac:spMkLst>
        </pc:spChg>
        <pc:spChg chg="mod">
          <ac:chgData name="이상호" userId="39c9410a-5962-48fe-9b04-60371379acd7" providerId="ADAL" clId="{09DE4B37-FC7D-4D38-99A3-4AD04DFA4438}" dt="2022-11-05T08:02:28.732" v="67" actId="208"/>
          <ac:spMkLst>
            <pc:docMk/>
            <pc:sldMk cId="4152067585" sldId="261"/>
            <ac:spMk id="56" creationId="{65AA65BB-6FE6-4979-850C-95A111F63D91}"/>
          </ac:spMkLst>
        </pc:spChg>
        <pc:spChg chg="mod">
          <ac:chgData name="이상호" userId="39c9410a-5962-48fe-9b04-60371379acd7" providerId="ADAL" clId="{09DE4B37-FC7D-4D38-99A3-4AD04DFA4438}" dt="2022-11-05T08:02:28.732" v="67" actId="208"/>
          <ac:spMkLst>
            <pc:docMk/>
            <pc:sldMk cId="4152067585" sldId="261"/>
            <ac:spMk id="58" creationId="{F9861D02-A5EF-4877-AF59-B90106718FE9}"/>
          </ac:spMkLst>
        </pc:spChg>
        <pc:picChg chg="mod">
          <ac:chgData name="이상호" userId="39c9410a-5962-48fe-9b04-60371379acd7" providerId="ADAL" clId="{09DE4B37-FC7D-4D38-99A3-4AD04DFA4438}" dt="2022-11-05T08:02:35.836" v="68" actId="207"/>
          <ac:picMkLst>
            <pc:docMk/>
            <pc:sldMk cId="4152067585" sldId="261"/>
            <ac:picMk id="61" creationId="{6EE336EB-3221-4575-A985-C5F434167DD4}"/>
          </ac:picMkLst>
        </pc:picChg>
        <pc:picChg chg="mod">
          <ac:chgData name="이상호" userId="39c9410a-5962-48fe-9b04-60371379acd7" providerId="ADAL" clId="{09DE4B37-FC7D-4D38-99A3-4AD04DFA4438}" dt="2022-11-05T08:02:35.836" v="68" actId="207"/>
          <ac:picMkLst>
            <pc:docMk/>
            <pc:sldMk cId="4152067585" sldId="261"/>
            <ac:picMk id="63" creationId="{839E3435-C244-430F-A2AD-A638E2FD5B15}"/>
          </ac:picMkLst>
        </pc:picChg>
        <pc:picChg chg="mod">
          <ac:chgData name="이상호" userId="39c9410a-5962-48fe-9b04-60371379acd7" providerId="ADAL" clId="{09DE4B37-FC7D-4D38-99A3-4AD04DFA4438}" dt="2022-11-05T08:02:35.836" v="68" actId="207"/>
          <ac:picMkLst>
            <pc:docMk/>
            <pc:sldMk cId="4152067585" sldId="261"/>
            <ac:picMk id="65" creationId="{D46B82A9-9269-4CAC-9AC0-688188DD1D83}"/>
          </ac:picMkLst>
        </pc:picChg>
        <pc:picChg chg="mod">
          <ac:chgData name="이상호" userId="39c9410a-5962-48fe-9b04-60371379acd7" providerId="ADAL" clId="{09DE4B37-FC7D-4D38-99A3-4AD04DFA4438}" dt="2022-11-05T08:02:35.836" v="68" actId="207"/>
          <ac:picMkLst>
            <pc:docMk/>
            <pc:sldMk cId="4152067585" sldId="261"/>
            <ac:picMk id="69" creationId="{60FA3846-9BF1-4B5A-B7B8-15AB11C29B70}"/>
          </ac:picMkLst>
        </pc:picChg>
        <pc:picChg chg="mod">
          <ac:chgData name="이상호" userId="39c9410a-5962-48fe-9b04-60371379acd7" providerId="ADAL" clId="{09DE4B37-FC7D-4D38-99A3-4AD04DFA4438}" dt="2022-11-05T08:02:35.836" v="68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09DE4B37-FC7D-4D38-99A3-4AD04DFA4438}" dt="2022-11-05T08:01:45.142" v="57" actId="208"/>
        <pc:sldMkLst>
          <pc:docMk/>
          <pc:sldMk cId="311011625" sldId="262"/>
        </pc:sldMkLst>
        <pc:spChg chg="mod">
          <ac:chgData name="이상호" userId="39c9410a-5962-48fe-9b04-60371379acd7" providerId="ADAL" clId="{09DE4B37-FC7D-4D38-99A3-4AD04DFA4438}" dt="2022-11-05T08:01:45.142" v="57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09DE4B37-FC7D-4D38-99A3-4AD04DFA4438}" dt="2022-11-05T08:00:59.933" v="51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09DE4B37-FC7D-4D38-99A3-4AD04DFA4438}" dt="2022-11-05T08:00:59.933" v="51" actId="207"/>
          <ac:spMkLst>
            <pc:docMk/>
            <pc:sldMk cId="311011625" sldId="262"/>
            <ac:spMk id="14" creationId="{87DF232A-94B7-46DE-966F-F5D26D479A07}"/>
          </ac:spMkLst>
        </pc:spChg>
        <pc:spChg chg="mod">
          <ac:chgData name="이상호" userId="39c9410a-5962-48fe-9b04-60371379acd7" providerId="ADAL" clId="{09DE4B37-FC7D-4D38-99A3-4AD04DFA4438}" dt="2022-11-05T08:01:45.142" v="57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09DE4B37-FC7D-4D38-99A3-4AD04DFA4438}" dt="2022-11-05T08:00:59.933" v="51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09DE4B37-FC7D-4D38-99A3-4AD04DFA4438}" dt="2022-11-05T08:00:59.933" v="51" actId="207"/>
          <ac:spMkLst>
            <pc:docMk/>
            <pc:sldMk cId="311011625" sldId="262"/>
            <ac:spMk id="32" creationId="{39AEB5B9-7993-4265-886C-DFDFF9AC7E72}"/>
          </ac:spMkLst>
        </pc:spChg>
        <pc:spChg chg="mod">
          <ac:chgData name="이상호" userId="39c9410a-5962-48fe-9b04-60371379acd7" providerId="ADAL" clId="{09DE4B37-FC7D-4D38-99A3-4AD04DFA4438}" dt="2022-11-05T08:01:45.142" v="57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09DE4B37-FC7D-4D38-99A3-4AD04DFA4438}" dt="2022-11-05T08:00:59.933" v="51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09DE4B37-FC7D-4D38-99A3-4AD04DFA4438}" dt="2022-11-05T08:00:59.933" v="51" actId="207"/>
          <ac:spMkLst>
            <pc:docMk/>
            <pc:sldMk cId="311011625" sldId="262"/>
            <ac:spMk id="39" creationId="{35F6D9B4-4662-428B-AB5E-F07E1BC7E720}"/>
          </ac:spMkLst>
        </pc:spChg>
        <pc:spChg chg="mod">
          <ac:chgData name="이상호" userId="39c9410a-5962-48fe-9b04-60371379acd7" providerId="ADAL" clId="{09DE4B37-FC7D-4D38-99A3-4AD04DFA4438}" dt="2022-11-05T08:01:45.142" v="57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09DE4B37-FC7D-4D38-99A3-4AD04DFA4438}" dt="2022-11-05T08:00:59.933" v="51" actId="207"/>
          <ac:spMkLst>
            <pc:docMk/>
            <pc:sldMk cId="311011625" sldId="262"/>
            <ac:spMk id="45" creationId="{FAECDC96-1AFF-4199-A20A-0C5B0B5DC3A4}"/>
          </ac:spMkLst>
        </pc:spChg>
        <pc:spChg chg="mod">
          <ac:chgData name="이상호" userId="39c9410a-5962-48fe-9b04-60371379acd7" providerId="ADAL" clId="{09DE4B37-FC7D-4D38-99A3-4AD04DFA4438}" dt="2022-11-05T08:00:59.933" v="51" actId="207"/>
          <ac:spMkLst>
            <pc:docMk/>
            <pc:sldMk cId="311011625" sldId="262"/>
            <ac:spMk id="46" creationId="{FD1D8EBC-C97D-4871-BABD-A95BAADBA9ED}"/>
          </ac:spMkLst>
        </pc:spChg>
        <pc:grpChg chg="mod">
          <ac:chgData name="이상호" userId="39c9410a-5962-48fe-9b04-60371379acd7" providerId="ADAL" clId="{09DE4B37-FC7D-4D38-99A3-4AD04DFA4438}" dt="2022-11-05T08:00:59.933" v="51" actId="207"/>
          <ac:grpSpMkLst>
            <pc:docMk/>
            <pc:sldMk cId="311011625" sldId="262"/>
            <ac:grpSpMk id="12" creationId="{6DF25651-95BE-4EA6-B8A0-C34F8982FC58}"/>
          </ac:grpSpMkLst>
        </pc:grpChg>
        <pc:grpChg chg="mod">
          <ac:chgData name="이상호" userId="39c9410a-5962-48fe-9b04-60371379acd7" providerId="ADAL" clId="{09DE4B37-FC7D-4D38-99A3-4AD04DFA4438}" dt="2022-11-05T08:00:59.933" v="51" actId="207"/>
          <ac:grpSpMkLst>
            <pc:docMk/>
            <pc:sldMk cId="311011625" sldId="262"/>
            <ac:grpSpMk id="28" creationId="{8847239A-485E-4833-933E-EF1F7E726001}"/>
          </ac:grpSpMkLst>
        </pc:grpChg>
        <pc:grpChg chg="mod">
          <ac:chgData name="이상호" userId="39c9410a-5962-48fe-9b04-60371379acd7" providerId="ADAL" clId="{09DE4B37-FC7D-4D38-99A3-4AD04DFA4438}" dt="2022-11-05T08:00:59.933" v="51" actId="207"/>
          <ac:grpSpMkLst>
            <pc:docMk/>
            <pc:sldMk cId="311011625" sldId="262"/>
            <ac:grpSpMk id="35" creationId="{CF7B67C9-8B3B-4AA6-931D-E36974E07BEA}"/>
          </ac:grpSpMkLst>
        </pc:grpChg>
        <pc:grpChg chg="mod">
          <ac:chgData name="이상호" userId="39c9410a-5962-48fe-9b04-60371379acd7" providerId="ADAL" clId="{09DE4B37-FC7D-4D38-99A3-4AD04DFA4438}" dt="2022-11-05T08:00:59.933" v="51" actId="207"/>
          <ac:grpSpMkLst>
            <pc:docMk/>
            <pc:sldMk cId="311011625" sldId="262"/>
            <ac:grpSpMk id="42" creationId="{34B6F747-F5E6-4C74-BEE0-6D2FC56A5B5E}"/>
          </ac:grpSpMkLst>
        </pc:grpChg>
      </pc:sldChg>
      <pc:sldChg chg="modSp mod">
        <pc:chgData name="이상호" userId="39c9410a-5962-48fe-9b04-60371379acd7" providerId="ADAL" clId="{09DE4B37-FC7D-4D38-99A3-4AD04DFA4438}" dt="2022-11-05T08:00:56.887" v="50" actId="207"/>
        <pc:sldMkLst>
          <pc:docMk/>
          <pc:sldMk cId="2515038550" sldId="264"/>
        </pc:sldMkLst>
        <pc:spChg chg="mod">
          <ac:chgData name="이상호" userId="39c9410a-5962-48fe-9b04-60371379acd7" providerId="ADAL" clId="{09DE4B37-FC7D-4D38-99A3-4AD04DFA4438}" dt="2022-11-05T08:00:56.887" v="50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09DE4B37-FC7D-4D38-99A3-4AD04DFA4438}" dt="2022-11-05T08:00:56.887" v="50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09DE4B37-FC7D-4D38-99A3-4AD04DFA4438}" dt="2022-11-05T08:00:56.887" v="50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09DE4B37-FC7D-4D38-99A3-4AD04DFA4438}" dt="2022-11-05T08:00:56.887" v="50" actId="207"/>
          <ac:spMkLst>
            <pc:docMk/>
            <pc:sldMk cId="2515038550" sldId="264"/>
            <ac:spMk id="22" creationId="{AF7D7E6B-014E-4D9B-B7DF-0A8116FB9C48}"/>
          </ac:spMkLst>
        </pc:spChg>
      </pc:sldChg>
      <pc:sldChg chg="modSp mod">
        <pc:chgData name="이상호" userId="39c9410a-5962-48fe-9b04-60371379acd7" providerId="ADAL" clId="{09DE4B37-FC7D-4D38-99A3-4AD04DFA4438}" dt="2022-11-05T08:00:51.172" v="49" actId="207"/>
        <pc:sldMkLst>
          <pc:docMk/>
          <pc:sldMk cId="2771733420" sldId="265"/>
        </pc:sldMkLst>
        <pc:spChg chg="mod">
          <ac:chgData name="이상호" userId="39c9410a-5962-48fe-9b04-60371379acd7" providerId="ADAL" clId="{09DE4B37-FC7D-4D38-99A3-4AD04DFA4438}" dt="2022-11-05T08:00:51.172" v="49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09DE4B37-FC7D-4D38-99A3-4AD04DFA4438}" dt="2022-11-05T08:00:51.172" v="49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09DE4B37-FC7D-4D38-99A3-4AD04DFA4438}" dt="2022-11-05T08:00:51.172" v="49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09DE4B37-FC7D-4D38-99A3-4AD04DFA4438}" dt="2022-11-05T08:00:44.672" v="48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09DE4B37-FC7D-4D38-99A3-4AD04DFA4438}" dt="2022-11-05T08:00:44.672" v="48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09DE4B37-FC7D-4D38-99A3-4AD04DFA4438}" dt="2022-11-05T08:00:44.672" v="48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09DE4B37-FC7D-4D38-99A3-4AD04DFA4438}" dt="2022-11-05T08:02:17.259" v="66"/>
        <pc:sldMkLst>
          <pc:docMk/>
          <pc:sldMk cId="9878805" sldId="266"/>
        </pc:sldMkLst>
        <pc:graphicFrameChg chg="mod modGraphic">
          <ac:chgData name="이상호" userId="39c9410a-5962-48fe-9b04-60371379acd7" providerId="ADAL" clId="{09DE4B37-FC7D-4D38-99A3-4AD04DFA4438}" dt="2022-11-05T08:02:17.259" v="66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09DE4B37-FC7D-4D38-99A3-4AD04DFA4438}" dt="2022-11-05T08:02:45.456" v="69" actId="207"/>
        <pc:sldMkLst>
          <pc:docMk/>
          <pc:sldMk cId="3219057057" sldId="267"/>
        </pc:sldMkLst>
        <pc:spChg chg="mod">
          <ac:chgData name="이상호" userId="39c9410a-5962-48fe-9b04-60371379acd7" providerId="ADAL" clId="{09DE4B37-FC7D-4D38-99A3-4AD04DFA4438}" dt="2022-11-05T08:00:23.961" v="44" actId="207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09DE4B37-FC7D-4D38-99A3-4AD04DFA4438}" dt="2022-11-05T08:02:45.456" v="69" actId="207"/>
          <ac:spMkLst>
            <pc:docMk/>
            <pc:sldMk cId="3219057057" sldId="267"/>
            <ac:spMk id="8" creationId="{4BA336E2-D3C9-4740-AD1C-2A18BC690475}"/>
          </ac:spMkLst>
        </pc:spChg>
        <pc:picChg chg="add mod">
          <ac:chgData name="이상호" userId="39c9410a-5962-48fe-9b04-60371379acd7" providerId="ADAL" clId="{09DE4B37-FC7D-4D38-99A3-4AD04DFA4438}" dt="2022-11-05T07:41:10.069" v="1"/>
          <ac:picMkLst>
            <pc:docMk/>
            <pc:sldMk cId="3219057057" sldId="267"/>
            <ac:picMk id="2" creationId="{4E96C68B-7DA4-5006-B8C4-CA17A363ADBF}"/>
          </ac:picMkLst>
        </pc:picChg>
        <pc:picChg chg="del">
          <ac:chgData name="이상호" userId="39c9410a-5962-48fe-9b04-60371379acd7" providerId="ADAL" clId="{09DE4B37-FC7D-4D38-99A3-4AD04DFA4438}" dt="2022-11-05T07:41:09.802" v="0" actId="478"/>
          <ac:picMkLst>
            <pc:docMk/>
            <pc:sldMk cId="3219057057" sldId="267"/>
            <ac:picMk id="3" creationId="{F01E5A2B-AEE3-3210-2FC7-8BA127BD8DB9}"/>
          </ac:picMkLst>
        </pc:picChg>
      </pc:sldChg>
      <pc:sldMasterChg chg="modSldLayout">
        <pc:chgData name="이상호" userId="39c9410a-5962-48fe-9b04-60371379acd7" providerId="ADAL" clId="{09DE4B37-FC7D-4D38-99A3-4AD04DFA4438}" dt="2022-11-05T07:59:23.024" v="36" actId="207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09DE4B37-FC7D-4D38-99A3-4AD04DFA4438}" dt="2022-11-05T07:43:40.390" v="33" actId="207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09DE4B37-FC7D-4D38-99A3-4AD04DFA4438}" dt="2022-11-05T07:43:40.390" v="33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add del mod">
            <ac:chgData name="이상호" userId="39c9410a-5962-48fe-9b04-60371379acd7" providerId="ADAL" clId="{09DE4B37-FC7D-4D38-99A3-4AD04DFA4438}" dt="2022-11-05T07:41:51.626" v="17" actId="478"/>
            <ac:picMkLst>
              <pc:docMk/>
              <pc:sldMasterMk cId="2947935039" sldId="2147483648"/>
              <pc:sldLayoutMk cId="2292993528" sldId="2147483660"/>
              <ac:picMk id="2" creationId="{92531F02-ABBD-4E92-9391-4125B6392A20}"/>
            </ac:picMkLst>
          </pc:picChg>
          <pc:picChg chg="del">
            <ac:chgData name="이상호" userId="39c9410a-5962-48fe-9b04-60371379acd7" providerId="ADAL" clId="{09DE4B37-FC7D-4D38-99A3-4AD04DFA4438}" dt="2022-11-05T07:41:35.395" v="8" actId="478"/>
            <ac:picMkLst>
              <pc:docMk/>
              <pc:sldMasterMk cId="2947935039" sldId="2147483648"/>
              <pc:sldLayoutMk cId="2292993528" sldId="2147483660"/>
              <ac:picMk id="3" creationId="{432E6438-B655-04E2-74AB-34CEBB5ABDC0}"/>
            </ac:picMkLst>
          </pc:picChg>
          <pc:picChg chg="add mod">
            <ac:chgData name="이상호" userId="39c9410a-5962-48fe-9b04-60371379acd7" providerId="ADAL" clId="{09DE4B37-FC7D-4D38-99A3-4AD04DFA4438}" dt="2022-11-05T07:41:51.843" v="18"/>
            <ac:picMkLst>
              <pc:docMk/>
              <pc:sldMasterMk cId="2947935039" sldId="2147483648"/>
              <pc:sldLayoutMk cId="2292993528" sldId="2147483660"/>
              <ac:picMk id="4" creationId="{20806478-CF8D-98AD-D036-22CC217A755F}"/>
            </ac:picMkLst>
          </pc:picChg>
        </pc:sldLayoutChg>
        <pc:sldLayoutChg chg="addSp delSp modSp mod">
          <pc:chgData name="이상호" userId="39c9410a-5962-48fe-9b04-60371379acd7" providerId="ADAL" clId="{09DE4B37-FC7D-4D38-99A3-4AD04DFA4438}" dt="2022-11-05T07:43:42.576" v="34" actId="207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09DE4B37-FC7D-4D38-99A3-4AD04DFA4438}" dt="2022-11-05T07:43:42.576" v="34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add del mod">
            <ac:chgData name="이상호" userId="39c9410a-5962-48fe-9b04-60371379acd7" providerId="ADAL" clId="{09DE4B37-FC7D-4D38-99A3-4AD04DFA4438}" dt="2022-11-05T07:41:48.211" v="15" actId="21"/>
            <ac:picMkLst>
              <pc:docMk/>
              <pc:sldMasterMk cId="2947935039" sldId="2147483648"/>
              <pc:sldLayoutMk cId="1777799891" sldId="2147483661"/>
              <ac:picMk id="2" creationId="{05C735CD-998A-BEE3-1A4B-2547BAE3D7D1}"/>
            </ac:picMkLst>
          </pc:picChg>
          <pc:picChg chg="del">
            <ac:chgData name="이상호" userId="39c9410a-5962-48fe-9b04-60371379acd7" providerId="ADAL" clId="{09DE4B37-FC7D-4D38-99A3-4AD04DFA4438}" dt="2022-11-05T07:41:38.436" v="10" actId="478"/>
            <ac:picMkLst>
              <pc:docMk/>
              <pc:sldMasterMk cId="2947935039" sldId="2147483648"/>
              <pc:sldLayoutMk cId="1777799891" sldId="2147483661"/>
              <ac:picMk id="3" creationId="{7F6FCA1A-4645-2C09-0E9F-583C80B17C91}"/>
            </ac:picMkLst>
          </pc:picChg>
          <pc:picChg chg="add mod">
            <ac:chgData name="이상호" userId="39c9410a-5962-48fe-9b04-60371379acd7" providerId="ADAL" clId="{09DE4B37-FC7D-4D38-99A3-4AD04DFA4438}" dt="2022-11-05T07:41:49.031" v="16"/>
            <ac:picMkLst>
              <pc:docMk/>
              <pc:sldMasterMk cId="2947935039" sldId="2147483648"/>
              <pc:sldLayoutMk cId="1777799891" sldId="2147483661"/>
              <ac:picMk id="4" creationId="{ADDF9A5F-F4D2-CCCA-BE78-97B6F38D78B3}"/>
            </ac:picMkLst>
          </pc:picChg>
        </pc:sldLayoutChg>
        <pc:sldLayoutChg chg="modSp mod">
          <pc:chgData name="이상호" userId="39c9410a-5962-48fe-9b04-60371379acd7" providerId="ADAL" clId="{09DE4B37-FC7D-4D38-99A3-4AD04DFA4438}" dt="2022-11-05T07:59:23.024" v="36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09DE4B37-FC7D-4D38-99A3-4AD04DFA4438}" dt="2022-11-05T07:59:23.024" v="36" actId="207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09DE4B37-FC7D-4D38-99A3-4AD04DFA4438}" dt="2022-11-05T07:59:16.261" v="35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</pc:sldLayoutChg>
        <pc:sldLayoutChg chg="addSp delSp modSp mod">
          <pc:chgData name="이상호" userId="39c9410a-5962-48fe-9b04-60371379acd7" providerId="ADAL" clId="{09DE4B37-FC7D-4D38-99A3-4AD04DFA4438}" dt="2022-11-05T07:43:32.740" v="32" actId="478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09DE4B37-FC7D-4D38-99A3-4AD04DFA4438}" dt="2022-11-05T07:43:13.977" v="29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09DE4B37-FC7D-4D38-99A3-4AD04DFA4438}" dt="2022-11-05T07:43:27.224" v="30" actId="207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mod">
            <ac:chgData name="이상호" userId="39c9410a-5962-48fe-9b04-60371379acd7" providerId="ADAL" clId="{09DE4B37-FC7D-4D38-99A3-4AD04DFA4438}" dt="2022-11-05T07:43:27.224" v="30" actId="207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mod">
            <ac:chgData name="이상호" userId="39c9410a-5962-48fe-9b04-60371379acd7" providerId="ADAL" clId="{09DE4B37-FC7D-4D38-99A3-4AD04DFA4438}" dt="2022-11-05T07:43:13.977" v="29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picChg chg="add del mod">
            <ac:chgData name="이상호" userId="39c9410a-5962-48fe-9b04-60371379acd7" providerId="ADAL" clId="{09DE4B37-FC7D-4D38-99A3-4AD04DFA4438}" dt="2022-11-05T07:43:32.740" v="32" actId="478"/>
            <ac:picMkLst>
              <pc:docMk/>
              <pc:sldMasterMk cId="2947935039" sldId="2147483648"/>
              <pc:sldLayoutMk cId="3055410610" sldId="2147483664"/>
              <ac:picMk id="3" creationId="{C403DC7B-6B1F-CD73-3F30-79F916715A02}"/>
            </ac:picMkLst>
          </pc:picChg>
          <pc:picChg chg="add del mod">
            <ac:chgData name="이상호" userId="39c9410a-5962-48fe-9b04-60371379acd7" providerId="ADAL" clId="{09DE4B37-FC7D-4D38-99A3-4AD04DFA4438}" dt="2022-11-05T07:41:32.657" v="7" actId="21"/>
            <ac:picMkLst>
              <pc:docMk/>
              <pc:sldMasterMk cId="2947935039" sldId="2147483648"/>
              <pc:sldLayoutMk cId="3055410610" sldId="2147483664"/>
              <ac:picMk id="4" creationId="{542D6B53-1C89-2EE4-1EC5-8729D864B23A}"/>
            </ac:picMkLst>
          </pc:picChg>
          <pc:picChg chg="add del mod">
            <ac:chgData name="이상호" userId="39c9410a-5962-48fe-9b04-60371379acd7" providerId="ADAL" clId="{09DE4B37-FC7D-4D38-99A3-4AD04DFA4438}" dt="2022-11-05T07:43:30.675" v="31" actId="478"/>
            <ac:picMkLst>
              <pc:docMk/>
              <pc:sldMasterMk cId="2947935039" sldId="2147483648"/>
              <pc:sldLayoutMk cId="3055410610" sldId="2147483664"/>
              <ac:picMk id="5" creationId="{7462CD37-FED3-998C-A17B-85596BB0EA5D}"/>
            </ac:picMkLst>
          </pc:picChg>
        </pc:sldLayoutChg>
      </pc:sldMasterChg>
    </pc:docChg>
  </pc:docChgLst>
  <pc:docChgLst>
    <pc:chgData name="이상호" userId="39c9410a-5962-48fe-9b04-60371379acd7" providerId="ADAL" clId="{C03F5366-C1AE-40AB-8394-42D2CFA31AFA}"/>
    <pc:docChg chg="undo custSel modSld modMainMaster">
      <pc:chgData name="이상호" userId="39c9410a-5962-48fe-9b04-60371379acd7" providerId="ADAL" clId="{C03F5366-C1AE-40AB-8394-42D2CFA31AFA}" dt="2021-12-18T18:21:34.218" v="98" actId="208"/>
      <pc:docMkLst>
        <pc:docMk/>
      </pc:docMkLst>
      <pc:sldChg chg="addSp delSp modSp mod">
        <pc:chgData name="이상호" userId="39c9410a-5962-48fe-9b04-60371379acd7" providerId="ADAL" clId="{C03F5366-C1AE-40AB-8394-42D2CFA31AFA}" dt="2021-12-18T18:17:51.967" v="51" actId="207"/>
        <pc:sldMkLst>
          <pc:docMk/>
          <pc:sldMk cId="250741259" sldId="256"/>
        </pc:sldMkLst>
        <pc:spChg chg="mod">
          <ac:chgData name="이상호" userId="39c9410a-5962-48fe-9b04-60371379acd7" providerId="ADAL" clId="{C03F5366-C1AE-40AB-8394-42D2CFA31AFA}" dt="2021-12-18T18:17:47.054" v="50" actId="207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C03F5366-C1AE-40AB-8394-42D2CFA31AFA}" dt="2021-12-18T18:17:51.967" v="51" actId="207"/>
          <ac:spMkLst>
            <pc:docMk/>
            <pc:sldMk cId="250741259" sldId="256"/>
            <ac:spMk id="8" creationId="{4BA336E2-D3C9-4740-AD1C-2A18BC690475}"/>
          </ac:spMkLst>
        </pc:spChg>
        <pc:picChg chg="del">
          <ac:chgData name="이상호" userId="39c9410a-5962-48fe-9b04-60371379acd7" providerId="ADAL" clId="{C03F5366-C1AE-40AB-8394-42D2CFA31AFA}" dt="2021-12-18T18:17:36.746" v="47" actId="478"/>
          <ac:picMkLst>
            <pc:docMk/>
            <pc:sldMk cId="250741259" sldId="256"/>
            <ac:picMk id="3" creationId="{8E3F846E-E2FE-4000-821A-C89CFBEC8361}"/>
          </ac:picMkLst>
        </pc:picChg>
        <pc:picChg chg="add mod">
          <ac:chgData name="이상호" userId="39c9410a-5962-48fe-9b04-60371379acd7" providerId="ADAL" clId="{C03F5366-C1AE-40AB-8394-42D2CFA31AFA}" dt="2021-12-18T18:17:41.941" v="49" actId="14100"/>
          <ac:picMkLst>
            <pc:docMk/>
            <pc:sldMk cId="250741259" sldId="256"/>
            <ac:picMk id="5" creationId="{705D5A1D-B599-4598-A7AB-B31FA75E9989}"/>
          </ac:picMkLst>
        </pc:picChg>
      </pc:sldChg>
      <pc:sldChg chg="modSp mod">
        <pc:chgData name="이상호" userId="39c9410a-5962-48fe-9b04-60371379acd7" providerId="ADAL" clId="{C03F5366-C1AE-40AB-8394-42D2CFA31AFA}" dt="2021-12-18T18:18:42.726" v="63" actId="207"/>
        <pc:sldMkLst>
          <pc:docMk/>
          <pc:sldMk cId="2684229184" sldId="257"/>
        </pc:sldMkLst>
        <pc:spChg chg="mod">
          <ac:chgData name="이상호" userId="39c9410a-5962-48fe-9b04-60371379acd7" providerId="ADAL" clId="{C03F5366-C1AE-40AB-8394-42D2CFA31AFA}" dt="2021-12-18T18:18:30.093" v="62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C03F5366-C1AE-40AB-8394-42D2CFA31AFA}" dt="2021-12-18T18:18:42.726" v="63" actId="207"/>
          <ac:spMkLst>
            <pc:docMk/>
            <pc:sldMk cId="2684229184" sldId="257"/>
            <ac:spMk id="3" creationId="{DC99DA2D-784A-42C7-A08F-5274B191F74C}"/>
          </ac:spMkLst>
        </pc:spChg>
        <pc:spChg chg="mod">
          <ac:chgData name="이상호" userId="39c9410a-5962-48fe-9b04-60371379acd7" providerId="ADAL" clId="{C03F5366-C1AE-40AB-8394-42D2CFA31AFA}" dt="2021-12-18T18:18:30.093" v="62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C03F5366-C1AE-40AB-8394-42D2CFA31AFA}" dt="2021-12-18T18:18:42.726" v="63" actId="207"/>
          <ac:spMkLst>
            <pc:docMk/>
            <pc:sldMk cId="2684229184" sldId="257"/>
            <ac:spMk id="5" creationId="{AEF96E31-D007-4E24-8DBA-457A75CC03A6}"/>
          </ac:spMkLst>
        </pc:spChg>
        <pc:spChg chg="mod">
          <ac:chgData name="이상호" userId="39c9410a-5962-48fe-9b04-60371379acd7" providerId="ADAL" clId="{C03F5366-C1AE-40AB-8394-42D2CFA31AFA}" dt="2021-12-18T18:18:30.093" v="62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C03F5366-C1AE-40AB-8394-42D2CFA31AFA}" dt="2021-12-18T18:18:42.726" v="63" actId="207"/>
          <ac:spMkLst>
            <pc:docMk/>
            <pc:sldMk cId="2684229184" sldId="257"/>
            <ac:spMk id="7" creationId="{44485473-5262-48C1-A0F0-457E62F393E8}"/>
          </ac:spMkLst>
        </pc:spChg>
        <pc:spChg chg="mod">
          <ac:chgData name="이상호" userId="39c9410a-5962-48fe-9b04-60371379acd7" providerId="ADAL" clId="{C03F5366-C1AE-40AB-8394-42D2CFA31AFA}" dt="2021-12-18T18:18:30.093" v="62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C03F5366-C1AE-40AB-8394-42D2CFA31AFA}" dt="2021-12-18T18:18:42.726" v="63" actId="207"/>
          <ac:spMkLst>
            <pc:docMk/>
            <pc:sldMk cId="2684229184" sldId="257"/>
            <ac:spMk id="9" creationId="{DE97A192-7766-4A2D-AC7A-7C635D4DAF26}"/>
          </ac:spMkLst>
        </pc:spChg>
        <pc:spChg chg="mod">
          <ac:chgData name="이상호" userId="39c9410a-5962-48fe-9b04-60371379acd7" providerId="ADAL" clId="{C03F5366-C1AE-40AB-8394-42D2CFA31AFA}" dt="2021-12-18T18:18:30.093" v="62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C03F5366-C1AE-40AB-8394-42D2CFA31AFA}" dt="2021-12-18T18:18:42.726" v="63" actId="207"/>
          <ac:spMkLst>
            <pc:docMk/>
            <pc:sldMk cId="2684229184" sldId="257"/>
            <ac:spMk id="11" creationId="{AB36C5D0-DC96-4652-BA5E-5661B0A4009B}"/>
          </ac:spMkLst>
        </pc:spChg>
        <pc:spChg chg="mod">
          <ac:chgData name="이상호" userId="39c9410a-5962-48fe-9b04-60371379acd7" providerId="ADAL" clId="{C03F5366-C1AE-40AB-8394-42D2CFA31AFA}" dt="2021-12-18T18:18:30.093" v="62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modSp mod">
        <pc:chgData name="이상호" userId="39c9410a-5962-48fe-9b04-60371379acd7" providerId="ADAL" clId="{C03F5366-C1AE-40AB-8394-42D2CFA31AFA}" dt="2021-12-18T18:21:34.218" v="98" actId="208"/>
        <pc:sldMkLst>
          <pc:docMk/>
          <pc:sldMk cId="1307800018" sldId="258"/>
        </pc:sldMkLst>
        <pc:spChg chg="mod">
          <ac:chgData name="이상호" userId="39c9410a-5962-48fe-9b04-60371379acd7" providerId="ADAL" clId="{C03F5366-C1AE-40AB-8394-42D2CFA31AFA}" dt="2021-12-18T18:21:34.218" v="98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C03F5366-C1AE-40AB-8394-42D2CFA31AFA}" dt="2021-12-18T18:18:49.763" v="64" actId="207"/>
          <ac:spMkLst>
            <pc:docMk/>
            <pc:sldMk cId="1307800018" sldId="258"/>
            <ac:spMk id="7" creationId="{D5A43916-1C8B-49CD-8777-3C1B6D78B2C1}"/>
          </ac:spMkLst>
        </pc:spChg>
      </pc:sldChg>
      <pc:sldChg chg="modSp mod">
        <pc:chgData name="이상호" userId="39c9410a-5962-48fe-9b04-60371379acd7" providerId="ADAL" clId="{C03F5366-C1AE-40AB-8394-42D2CFA31AFA}" dt="2021-12-18T18:19:32.945" v="70" actId="208"/>
        <pc:sldMkLst>
          <pc:docMk/>
          <pc:sldMk cId="2636441069" sldId="259"/>
        </pc:sldMkLst>
        <pc:spChg chg="mod">
          <ac:chgData name="이상호" userId="39c9410a-5962-48fe-9b04-60371379acd7" providerId="ADAL" clId="{C03F5366-C1AE-40AB-8394-42D2CFA31AFA}" dt="2021-12-18T18:19:32.945" v="70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C03F5366-C1AE-40AB-8394-42D2CFA31AFA}" dt="2021-12-18T18:19:26.788" v="69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C03F5366-C1AE-40AB-8394-42D2CFA31AFA}" dt="2021-12-18T18:21:17.815" v="95" actId="207"/>
        <pc:sldMkLst>
          <pc:docMk/>
          <pc:sldMk cId="4152067585" sldId="261"/>
        </pc:sldMkLst>
        <pc:spChg chg="mod">
          <ac:chgData name="이상호" userId="39c9410a-5962-48fe-9b04-60371379acd7" providerId="ADAL" clId="{C03F5366-C1AE-40AB-8394-42D2CFA31AFA}" dt="2021-12-18T18:18:57.495" v="65" actId="207"/>
          <ac:spMkLst>
            <pc:docMk/>
            <pc:sldMk cId="4152067585" sldId="261"/>
            <ac:spMk id="12" creationId="{4B83A262-DC8C-479E-BD92-6553A198769E}"/>
          </ac:spMkLst>
        </pc:spChg>
        <pc:spChg chg="mod">
          <ac:chgData name="이상호" userId="39c9410a-5962-48fe-9b04-60371379acd7" providerId="ADAL" clId="{C03F5366-C1AE-40AB-8394-42D2CFA31AFA}" dt="2021-12-18T18:18:57.495" v="65" actId="207"/>
          <ac:spMkLst>
            <pc:docMk/>
            <pc:sldMk cId="4152067585" sldId="261"/>
            <ac:spMk id="13" creationId="{9AC16478-3601-4A94-966E-10E7C3C0E051}"/>
          </ac:spMkLst>
        </pc:spChg>
        <pc:spChg chg="mod">
          <ac:chgData name="이상호" userId="39c9410a-5962-48fe-9b04-60371379acd7" providerId="ADAL" clId="{C03F5366-C1AE-40AB-8394-42D2CFA31AFA}" dt="2021-12-18T18:18:57.495" v="65" actId="207"/>
          <ac:spMkLst>
            <pc:docMk/>
            <pc:sldMk cId="4152067585" sldId="261"/>
            <ac:spMk id="14" creationId="{BE66881C-DDFF-4CB4-8C1C-0D0C4B138C34}"/>
          </ac:spMkLst>
        </pc:spChg>
        <pc:spChg chg="mod">
          <ac:chgData name="이상호" userId="39c9410a-5962-48fe-9b04-60371379acd7" providerId="ADAL" clId="{C03F5366-C1AE-40AB-8394-42D2CFA31AFA}" dt="2021-12-18T18:18:57.495" v="65" actId="207"/>
          <ac:spMkLst>
            <pc:docMk/>
            <pc:sldMk cId="4152067585" sldId="261"/>
            <ac:spMk id="15" creationId="{843D86BE-BE8C-4C36-9192-40743F0688A8}"/>
          </ac:spMkLst>
        </pc:spChg>
        <pc:spChg chg="mod">
          <ac:chgData name="이상호" userId="39c9410a-5962-48fe-9b04-60371379acd7" providerId="ADAL" clId="{C03F5366-C1AE-40AB-8394-42D2CFA31AFA}" dt="2021-12-18T18:18:57.495" v="65" actId="207"/>
          <ac:spMkLst>
            <pc:docMk/>
            <pc:sldMk cId="4152067585" sldId="261"/>
            <ac:spMk id="16" creationId="{1DA7CFA4-8A16-4C8D-9001-BED82E1CDAA5}"/>
          </ac:spMkLst>
        </pc:spChg>
        <pc:spChg chg="mod">
          <ac:chgData name="이상호" userId="39c9410a-5962-48fe-9b04-60371379acd7" providerId="ADAL" clId="{C03F5366-C1AE-40AB-8394-42D2CFA31AFA}" dt="2021-12-18T18:21:08.451" v="94" actId="208"/>
          <ac:spMkLst>
            <pc:docMk/>
            <pc:sldMk cId="4152067585" sldId="261"/>
            <ac:spMk id="50" creationId="{7A9C84F9-FA42-4A2C-90BF-042034674FCD}"/>
          </ac:spMkLst>
        </pc:spChg>
        <pc:spChg chg="mod">
          <ac:chgData name="이상호" userId="39c9410a-5962-48fe-9b04-60371379acd7" providerId="ADAL" clId="{C03F5366-C1AE-40AB-8394-42D2CFA31AFA}" dt="2021-12-18T18:21:08.451" v="94" actId="208"/>
          <ac:spMkLst>
            <pc:docMk/>
            <pc:sldMk cId="4152067585" sldId="261"/>
            <ac:spMk id="52" creationId="{6AEC0FED-05C7-427C-81B4-50933BA83C39}"/>
          </ac:spMkLst>
        </pc:spChg>
        <pc:spChg chg="mod">
          <ac:chgData name="이상호" userId="39c9410a-5962-48fe-9b04-60371379acd7" providerId="ADAL" clId="{C03F5366-C1AE-40AB-8394-42D2CFA31AFA}" dt="2021-12-18T18:21:08.451" v="94" actId="208"/>
          <ac:spMkLst>
            <pc:docMk/>
            <pc:sldMk cId="4152067585" sldId="261"/>
            <ac:spMk id="54" creationId="{EAF01220-FDB6-4EF6-A707-E2E7A2694BD4}"/>
          </ac:spMkLst>
        </pc:spChg>
        <pc:spChg chg="mod">
          <ac:chgData name="이상호" userId="39c9410a-5962-48fe-9b04-60371379acd7" providerId="ADAL" clId="{C03F5366-C1AE-40AB-8394-42D2CFA31AFA}" dt="2021-12-18T18:21:08.451" v="94" actId="208"/>
          <ac:spMkLst>
            <pc:docMk/>
            <pc:sldMk cId="4152067585" sldId="261"/>
            <ac:spMk id="56" creationId="{65AA65BB-6FE6-4979-850C-95A111F63D91}"/>
          </ac:spMkLst>
        </pc:spChg>
        <pc:spChg chg="mod">
          <ac:chgData name="이상호" userId="39c9410a-5962-48fe-9b04-60371379acd7" providerId="ADAL" clId="{C03F5366-C1AE-40AB-8394-42D2CFA31AFA}" dt="2021-12-18T18:21:08.451" v="94" actId="208"/>
          <ac:spMkLst>
            <pc:docMk/>
            <pc:sldMk cId="4152067585" sldId="261"/>
            <ac:spMk id="58" creationId="{F9861D02-A5EF-4877-AF59-B90106718FE9}"/>
          </ac:spMkLst>
        </pc:spChg>
        <pc:picChg chg="mod">
          <ac:chgData name="이상호" userId="39c9410a-5962-48fe-9b04-60371379acd7" providerId="ADAL" clId="{C03F5366-C1AE-40AB-8394-42D2CFA31AFA}" dt="2021-12-18T18:21:17.815" v="95" actId="207"/>
          <ac:picMkLst>
            <pc:docMk/>
            <pc:sldMk cId="4152067585" sldId="261"/>
            <ac:picMk id="61" creationId="{6EE336EB-3221-4575-A985-C5F434167DD4}"/>
          </ac:picMkLst>
        </pc:picChg>
        <pc:picChg chg="mod">
          <ac:chgData name="이상호" userId="39c9410a-5962-48fe-9b04-60371379acd7" providerId="ADAL" clId="{C03F5366-C1AE-40AB-8394-42D2CFA31AFA}" dt="2021-12-18T18:21:17.815" v="95" actId="207"/>
          <ac:picMkLst>
            <pc:docMk/>
            <pc:sldMk cId="4152067585" sldId="261"/>
            <ac:picMk id="63" creationId="{839E3435-C244-430F-A2AD-A638E2FD5B15}"/>
          </ac:picMkLst>
        </pc:picChg>
        <pc:picChg chg="mod">
          <ac:chgData name="이상호" userId="39c9410a-5962-48fe-9b04-60371379acd7" providerId="ADAL" clId="{C03F5366-C1AE-40AB-8394-42D2CFA31AFA}" dt="2021-12-18T18:21:17.815" v="95" actId="207"/>
          <ac:picMkLst>
            <pc:docMk/>
            <pc:sldMk cId="4152067585" sldId="261"/>
            <ac:picMk id="65" creationId="{D46B82A9-9269-4CAC-9AC0-688188DD1D83}"/>
          </ac:picMkLst>
        </pc:picChg>
        <pc:picChg chg="mod">
          <ac:chgData name="이상호" userId="39c9410a-5962-48fe-9b04-60371379acd7" providerId="ADAL" clId="{C03F5366-C1AE-40AB-8394-42D2CFA31AFA}" dt="2021-12-18T18:21:17.815" v="95" actId="207"/>
          <ac:picMkLst>
            <pc:docMk/>
            <pc:sldMk cId="4152067585" sldId="261"/>
            <ac:picMk id="69" creationId="{60FA3846-9BF1-4B5A-B7B8-15AB11C29B70}"/>
          </ac:picMkLst>
        </pc:picChg>
        <pc:picChg chg="mod">
          <ac:chgData name="이상호" userId="39c9410a-5962-48fe-9b04-60371379acd7" providerId="ADAL" clId="{C03F5366-C1AE-40AB-8394-42D2CFA31AFA}" dt="2021-12-18T18:21:17.815" v="95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C03F5366-C1AE-40AB-8394-42D2CFA31AFA}" dt="2021-12-18T18:20:09.438" v="81" actId="207"/>
        <pc:sldMkLst>
          <pc:docMk/>
          <pc:sldMk cId="311011625" sldId="262"/>
        </pc:sldMkLst>
        <pc:spChg chg="mod">
          <ac:chgData name="이상호" userId="39c9410a-5962-48fe-9b04-60371379acd7" providerId="ADAL" clId="{C03F5366-C1AE-40AB-8394-42D2CFA31AFA}" dt="2021-12-18T18:19:50.114" v="72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C03F5366-C1AE-40AB-8394-42D2CFA31AFA}" dt="2021-12-18T18:20:00.118" v="76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C03F5366-C1AE-40AB-8394-42D2CFA31AFA}" dt="2021-12-18T18:19:52.737" v="73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C03F5366-C1AE-40AB-8394-42D2CFA31AFA}" dt="2021-12-18T18:20:02.231" v="77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C03F5366-C1AE-40AB-8394-42D2CFA31AFA}" dt="2021-12-18T18:19:54.958" v="74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C03F5366-C1AE-40AB-8394-42D2CFA31AFA}" dt="2021-12-18T18:20:07.124" v="80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C03F5366-C1AE-40AB-8394-42D2CFA31AFA}" dt="2021-12-18T18:20:05.280" v="79" actId="207"/>
          <ac:spMkLst>
            <pc:docMk/>
            <pc:sldMk cId="311011625" sldId="262"/>
            <ac:spMk id="39" creationId="{35F6D9B4-4662-428B-AB5E-F07E1BC7E720}"/>
          </ac:spMkLst>
        </pc:spChg>
        <pc:spChg chg="mod">
          <ac:chgData name="이상호" userId="39c9410a-5962-48fe-9b04-60371379acd7" providerId="ADAL" clId="{C03F5366-C1AE-40AB-8394-42D2CFA31AFA}" dt="2021-12-18T18:19:57.316" v="75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C03F5366-C1AE-40AB-8394-42D2CFA31AFA}" dt="2021-12-18T18:20:09.438" v="81" actId="207"/>
          <ac:spMkLst>
            <pc:docMk/>
            <pc:sldMk cId="311011625" sldId="262"/>
            <ac:spMk id="45" creationId="{FAECDC96-1AFF-4199-A20A-0C5B0B5DC3A4}"/>
          </ac:spMkLst>
        </pc:spChg>
      </pc:sldChg>
      <pc:sldChg chg="modSp mod">
        <pc:chgData name="이상호" userId="39c9410a-5962-48fe-9b04-60371379acd7" providerId="ADAL" clId="{C03F5366-C1AE-40AB-8394-42D2CFA31AFA}" dt="2021-12-18T18:19:06.213" v="66" actId="207"/>
        <pc:sldMkLst>
          <pc:docMk/>
          <pc:sldMk cId="2515038550" sldId="264"/>
        </pc:sldMkLst>
        <pc:spChg chg="mod">
          <ac:chgData name="이상호" userId="39c9410a-5962-48fe-9b04-60371379acd7" providerId="ADAL" clId="{C03F5366-C1AE-40AB-8394-42D2CFA31AFA}" dt="2021-12-18T18:19:06.213" v="66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C03F5366-C1AE-40AB-8394-42D2CFA31AFA}" dt="2021-12-18T18:19:06.213" v="66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C03F5366-C1AE-40AB-8394-42D2CFA31AFA}" dt="2021-12-18T18:19:06.213" v="66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C03F5366-C1AE-40AB-8394-42D2CFA31AFA}" dt="2021-12-18T18:19:06.213" v="66" actId="207"/>
          <ac:spMkLst>
            <pc:docMk/>
            <pc:sldMk cId="2515038550" sldId="264"/>
            <ac:spMk id="22" creationId="{AF7D7E6B-014E-4D9B-B7DF-0A8116FB9C48}"/>
          </ac:spMkLst>
        </pc:spChg>
      </pc:sldChg>
      <pc:sldChg chg="modSp mod">
        <pc:chgData name="이상호" userId="39c9410a-5962-48fe-9b04-60371379acd7" providerId="ADAL" clId="{C03F5366-C1AE-40AB-8394-42D2CFA31AFA}" dt="2021-12-18T18:19:41.333" v="71" actId="207"/>
        <pc:sldMkLst>
          <pc:docMk/>
          <pc:sldMk cId="2771733420" sldId="265"/>
        </pc:sldMkLst>
        <pc:spChg chg="mod">
          <ac:chgData name="이상호" userId="39c9410a-5962-48fe-9b04-60371379acd7" providerId="ADAL" clId="{C03F5366-C1AE-40AB-8394-42D2CFA31AFA}" dt="2021-12-18T18:19:11.123" v="67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C03F5366-C1AE-40AB-8394-42D2CFA31AFA}" dt="2021-12-18T18:19:11.123" v="67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C03F5366-C1AE-40AB-8394-42D2CFA31AFA}" dt="2021-12-18T18:19:11.123" v="67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C03F5366-C1AE-40AB-8394-42D2CFA31AFA}" dt="2021-12-18T18:19:41.333" v="71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C03F5366-C1AE-40AB-8394-42D2CFA31AFA}" dt="2021-12-18T18:19:41.333" v="71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C03F5366-C1AE-40AB-8394-42D2CFA31AFA}" dt="2021-12-18T18:19:41.333" v="71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C03F5366-C1AE-40AB-8394-42D2CFA31AFA}" dt="2021-12-18T18:20:48.799" v="93" actId="572"/>
        <pc:sldMkLst>
          <pc:docMk/>
          <pc:sldMk cId="9878805" sldId="266"/>
        </pc:sldMkLst>
        <pc:graphicFrameChg chg="mod modGraphic">
          <ac:chgData name="이상호" userId="39c9410a-5962-48fe-9b04-60371379acd7" providerId="ADAL" clId="{C03F5366-C1AE-40AB-8394-42D2CFA31AFA}" dt="2021-12-18T18:20:48.799" v="93" actId="572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C03F5366-C1AE-40AB-8394-42D2CFA31AFA}" dt="2021-12-18T18:18:19.779" v="61" actId="1076"/>
        <pc:sldMkLst>
          <pc:docMk/>
          <pc:sldMk cId="3219057057" sldId="267"/>
        </pc:sldMkLst>
        <pc:spChg chg="mod">
          <ac:chgData name="이상호" userId="39c9410a-5962-48fe-9b04-60371379acd7" providerId="ADAL" clId="{C03F5366-C1AE-40AB-8394-42D2CFA31AFA}" dt="2021-12-18T18:18:12.688" v="59" actId="207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C03F5366-C1AE-40AB-8394-42D2CFA31AFA}" dt="2021-12-18T18:18:15.560" v="60" actId="207"/>
          <ac:spMkLst>
            <pc:docMk/>
            <pc:sldMk cId="3219057057" sldId="267"/>
            <ac:spMk id="8" creationId="{4BA336E2-D3C9-4740-AD1C-2A18BC690475}"/>
          </ac:spMkLst>
        </pc:spChg>
        <pc:picChg chg="add mod">
          <ac:chgData name="이상호" userId="39c9410a-5962-48fe-9b04-60371379acd7" providerId="ADAL" clId="{C03F5366-C1AE-40AB-8394-42D2CFA31AFA}" dt="2021-12-18T18:18:19.779" v="61" actId="1076"/>
          <ac:picMkLst>
            <pc:docMk/>
            <pc:sldMk cId="3219057057" sldId="267"/>
            <ac:picMk id="5" creationId="{9DE3583A-D2AE-43D9-8D08-3814CA85D475}"/>
          </ac:picMkLst>
        </pc:picChg>
        <pc:picChg chg="del">
          <ac:chgData name="이상호" userId="39c9410a-5962-48fe-9b04-60371379acd7" providerId="ADAL" clId="{C03F5366-C1AE-40AB-8394-42D2CFA31AFA}" dt="2021-12-18T18:17:59.400" v="52" actId="478"/>
          <ac:picMkLst>
            <pc:docMk/>
            <pc:sldMk cId="3219057057" sldId="267"/>
            <ac:picMk id="7" creationId="{CD1BFC62-B570-42EE-828D-300CE6E80F63}"/>
          </ac:picMkLst>
        </pc:picChg>
      </pc:sldChg>
      <pc:sldMasterChg chg="modSldLayout">
        <pc:chgData name="이상호" userId="39c9410a-5962-48fe-9b04-60371379acd7" providerId="ADAL" clId="{C03F5366-C1AE-40AB-8394-42D2CFA31AFA}" dt="2021-12-18T18:17:26.448" v="45" actId="21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C03F5366-C1AE-40AB-8394-42D2CFA31AFA}" dt="2021-12-18T18:17:26.448" v="45" actId="21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C03F5366-C1AE-40AB-8394-42D2CFA31AFA}" dt="2021-12-18T18:15:13.036" v="13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add del mod">
            <ac:chgData name="이상호" userId="39c9410a-5962-48fe-9b04-60371379acd7" providerId="ADAL" clId="{C03F5366-C1AE-40AB-8394-42D2CFA31AFA}" dt="2021-12-18T18:17:26.448" v="45" actId="21"/>
            <ac:picMkLst>
              <pc:docMk/>
              <pc:sldMasterMk cId="2947935039" sldId="2147483648"/>
              <pc:sldLayoutMk cId="2292993528" sldId="2147483660"/>
              <ac:picMk id="4" creationId="{1F409614-33C8-4FD2-84DA-CD5EB0A2F3FB}"/>
            </ac:picMkLst>
          </pc:picChg>
          <pc:picChg chg="add mod">
            <ac:chgData name="이상호" userId="39c9410a-5962-48fe-9b04-60371379acd7" providerId="ADAL" clId="{C03F5366-C1AE-40AB-8394-42D2CFA31AFA}" dt="2021-12-18T18:16:18.444" v="37" actId="1076"/>
            <ac:picMkLst>
              <pc:docMk/>
              <pc:sldMasterMk cId="2947935039" sldId="2147483648"/>
              <pc:sldLayoutMk cId="2292993528" sldId="2147483660"/>
              <ac:picMk id="5" creationId="{14732080-69B3-44EE-A266-02AF1957B6B6}"/>
            </ac:picMkLst>
          </pc:picChg>
          <pc:picChg chg="del">
            <ac:chgData name="이상호" userId="39c9410a-5962-48fe-9b04-60371379acd7" providerId="ADAL" clId="{C03F5366-C1AE-40AB-8394-42D2CFA31AFA}" dt="2021-12-18T18:15:48.661" v="23" actId="478"/>
            <ac:picMkLst>
              <pc:docMk/>
              <pc:sldMasterMk cId="2947935039" sldId="2147483648"/>
              <pc:sldLayoutMk cId="2292993528" sldId="2147483660"/>
              <ac:picMk id="8" creationId="{D7A69082-99B7-4D29-94DC-D4A9AC263B66}"/>
            </ac:picMkLst>
          </pc:picChg>
        </pc:sldLayoutChg>
        <pc:sldLayoutChg chg="addSp delSp modSp mod">
          <pc:chgData name="이상호" userId="39c9410a-5962-48fe-9b04-60371379acd7" providerId="ADAL" clId="{C03F5366-C1AE-40AB-8394-42D2CFA31AFA}" dt="2021-12-18T18:16:28.719" v="40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C03F5366-C1AE-40AB-8394-42D2CFA31AFA}" dt="2021-12-18T18:16:25.807" v="38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del">
            <ac:chgData name="이상호" userId="39c9410a-5962-48fe-9b04-60371379acd7" providerId="ADAL" clId="{C03F5366-C1AE-40AB-8394-42D2CFA31AFA}" dt="2021-12-18T18:16:28.420" v="39" actId="478"/>
            <ac:picMkLst>
              <pc:docMk/>
              <pc:sldMasterMk cId="2947935039" sldId="2147483648"/>
              <pc:sldLayoutMk cId="1777799891" sldId="2147483661"/>
              <ac:picMk id="4" creationId="{F54FE2D7-505E-4CC2-A6DB-C755CE94E220}"/>
            </ac:picMkLst>
          </pc:picChg>
          <pc:picChg chg="add mod">
            <ac:chgData name="이상호" userId="39c9410a-5962-48fe-9b04-60371379acd7" providerId="ADAL" clId="{C03F5366-C1AE-40AB-8394-42D2CFA31AFA}" dt="2021-12-18T18:16:28.719" v="40"/>
            <ac:picMkLst>
              <pc:docMk/>
              <pc:sldMasterMk cId="2947935039" sldId="2147483648"/>
              <pc:sldLayoutMk cId="1777799891" sldId="2147483661"/>
              <ac:picMk id="5" creationId="{1B809DC9-93E9-44D4-AFA6-7F5CCCBBAD66}"/>
            </ac:picMkLst>
          </pc:picChg>
        </pc:sldLayoutChg>
        <pc:sldLayoutChg chg="modSp mod">
          <pc:chgData name="이상호" userId="39c9410a-5962-48fe-9b04-60371379acd7" providerId="ADAL" clId="{C03F5366-C1AE-40AB-8394-42D2CFA31AFA}" dt="2021-12-18T18:17:13.306" v="44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C03F5366-C1AE-40AB-8394-42D2CFA31AFA}" dt="2021-12-18T18:17:13.306" v="44" actId="207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C03F5366-C1AE-40AB-8394-42D2CFA31AFA}" dt="2021-12-18T18:16:37.874" v="41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</pc:sldLayoutChg>
        <pc:sldLayoutChg chg="addSp delSp modSp mod">
          <pc:chgData name="이상호" userId="39c9410a-5962-48fe-9b04-60371379acd7" providerId="ADAL" clId="{C03F5366-C1AE-40AB-8394-42D2CFA31AFA}" dt="2021-12-18T18:14:56.136" v="9" actId="21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C03F5366-C1AE-40AB-8394-42D2CFA31AFA}" dt="2021-12-18T18:14:10.564" v="1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C03F5366-C1AE-40AB-8394-42D2CFA31AFA}" dt="2021-12-18T18:14:16.327" v="2" actId="207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mod">
            <ac:chgData name="이상호" userId="39c9410a-5962-48fe-9b04-60371379acd7" providerId="ADAL" clId="{C03F5366-C1AE-40AB-8394-42D2CFA31AFA}" dt="2021-12-18T18:14:26.091" v="3" actId="207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mod">
            <ac:chgData name="이상호" userId="39c9410a-5962-48fe-9b04-60371379acd7" providerId="ADAL" clId="{C03F5366-C1AE-40AB-8394-42D2CFA31AFA}" dt="2021-12-18T18:14:30.361" v="4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picChg chg="add del mod">
            <ac:chgData name="이상호" userId="39c9410a-5962-48fe-9b04-60371379acd7" providerId="ADAL" clId="{C03F5366-C1AE-40AB-8394-42D2CFA31AFA}" dt="2021-12-18T18:14:56.136" v="9" actId="21"/>
            <ac:picMkLst>
              <pc:docMk/>
              <pc:sldMasterMk cId="2947935039" sldId="2147483648"/>
              <pc:sldLayoutMk cId="3055410610" sldId="2147483664"/>
              <ac:picMk id="4" creationId="{9EF122A4-1615-4834-9F68-FB0B00CD8466}"/>
            </ac:picMkLst>
          </pc:picChg>
        </pc:sldLayoutChg>
      </pc:sldMasterChg>
    </pc:docChg>
  </pc:docChgLst>
  <pc:docChgLst>
    <pc:chgData name="이상호" userId="39c9410a-5962-48fe-9b04-60371379acd7" providerId="ADAL" clId="{6A603D4B-50E7-4196-8618-EC588D6D5AFA}"/>
    <pc:docChg chg="undo custSel modSld modMainMaster">
      <pc:chgData name="이상호" userId="39c9410a-5962-48fe-9b04-60371379acd7" providerId="ADAL" clId="{6A603D4B-50E7-4196-8618-EC588D6D5AFA}" dt="2022-11-03T15:28:59.539" v="67" actId="207"/>
      <pc:docMkLst>
        <pc:docMk/>
      </pc:docMkLst>
      <pc:sldChg chg="addSp delSp modSp mod">
        <pc:chgData name="이상호" userId="39c9410a-5962-48fe-9b04-60371379acd7" providerId="ADAL" clId="{6A603D4B-50E7-4196-8618-EC588D6D5AFA}" dt="2022-11-03T15:28:55.383" v="66" actId="1036"/>
        <pc:sldMkLst>
          <pc:docMk/>
          <pc:sldMk cId="250741259" sldId="256"/>
        </pc:sldMkLst>
        <pc:spChg chg="mod">
          <ac:chgData name="이상호" userId="39c9410a-5962-48fe-9b04-60371379acd7" providerId="ADAL" clId="{6A603D4B-50E7-4196-8618-EC588D6D5AFA}" dt="2022-11-03T15:25:13.604" v="25" actId="207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6A603D4B-50E7-4196-8618-EC588D6D5AFA}" dt="2022-11-03T15:28:55.383" v="66" actId="1036"/>
          <ac:spMkLst>
            <pc:docMk/>
            <pc:sldMk cId="250741259" sldId="256"/>
            <ac:spMk id="8" creationId="{4BA336E2-D3C9-4740-AD1C-2A18BC690475}"/>
          </ac:spMkLst>
        </pc:spChg>
        <pc:picChg chg="add del mod">
          <ac:chgData name="이상호" userId="39c9410a-5962-48fe-9b04-60371379acd7" providerId="ADAL" clId="{6A603D4B-50E7-4196-8618-EC588D6D5AFA}" dt="2022-11-03T15:21:48.588" v="1"/>
          <ac:picMkLst>
            <pc:docMk/>
            <pc:sldMk cId="250741259" sldId="256"/>
            <ac:picMk id="2" creationId="{DDC9A4AD-FAB0-5B7A-84C8-4D0A74F571CE}"/>
          </ac:picMkLst>
        </pc:picChg>
        <pc:picChg chg="del">
          <ac:chgData name="이상호" userId="39c9410a-5962-48fe-9b04-60371379acd7" providerId="ADAL" clId="{6A603D4B-50E7-4196-8618-EC588D6D5AFA}" dt="2022-11-03T15:21:51.099" v="2" actId="478"/>
          <ac:picMkLst>
            <pc:docMk/>
            <pc:sldMk cId="250741259" sldId="256"/>
            <ac:picMk id="3" creationId="{BA43ADB3-8909-AF41-07A5-68AB2103FC66}"/>
          </ac:picMkLst>
        </pc:picChg>
        <pc:picChg chg="add del mod">
          <ac:chgData name="이상호" userId="39c9410a-5962-48fe-9b04-60371379acd7" providerId="ADAL" clId="{6A603D4B-50E7-4196-8618-EC588D6D5AFA}" dt="2022-11-03T15:21:48.588" v="1"/>
          <ac:picMkLst>
            <pc:docMk/>
            <pc:sldMk cId="250741259" sldId="256"/>
            <ac:picMk id="4" creationId="{719479E1-DFBA-21D8-0B5A-05B9E298D7D5}"/>
          </ac:picMkLst>
        </pc:picChg>
        <pc:picChg chg="add del mod">
          <ac:chgData name="이상호" userId="39c9410a-5962-48fe-9b04-60371379acd7" providerId="ADAL" clId="{6A603D4B-50E7-4196-8618-EC588D6D5AFA}" dt="2022-11-03T15:21:53.660" v="4" actId="21"/>
          <ac:picMkLst>
            <pc:docMk/>
            <pc:sldMk cId="250741259" sldId="256"/>
            <ac:picMk id="5" creationId="{F4D1D8E7-DDF0-59A8-E6B0-C2503832350F}"/>
          </ac:picMkLst>
        </pc:picChg>
        <pc:picChg chg="add mod">
          <ac:chgData name="이상호" userId="39c9410a-5962-48fe-9b04-60371379acd7" providerId="ADAL" clId="{6A603D4B-50E7-4196-8618-EC588D6D5AFA}" dt="2022-11-03T15:21:52.028" v="3"/>
          <ac:picMkLst>
            <pc:docMk/>
            <pc:sldMk cId="250741259" sldId="256"/>
            <ac:picMk id="7" creationId="{033C13C8-94EC-3275-A47E-3E4CDD0A186E}"/>
          </ac:picMkLst>
        </pc:picChg>
      </pc:sldChg>
      <pc:sldChg chg="modSp mod">
        <pc:chgData name="이상호" userId="39c9410a-5962-48fe-9b04-60371379acd7" providerId="ADAL" clId="{6A603D4B-50E7-4196-8618-EC588D6D5AFA}" dt="2022-11-03T15:25:21.837" v="27" actId="207"/>
        <pc:sldMkLst>
          <pc:docMk/>
          <pc:sldMk cId="2684229184" sldId="257"/>
        </pc:sldMkLst>
        <pc:spChg chg="mod">
          <ac:chgData name="이상호" userId="39c9410a-5962-48fe-9b04-60371379acd7" providerId="ADAL" clId="{6A603D4B-50E7-4196-8618-EC588D6D5AFA}" dt="2022-11-03T15:25:21.837" v="27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6A603D4B-50E7-4196-8618-EC588D6D5AFA}" dt="2022-11-03T15:25:21.837" v="27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6A603D4B-50E7-4196-8618-EC588D6D5AFA}" dt="2022-11-03T15:25:21.837" v="27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6A603D4B-50E7-4196-8618-EC588D6D5AFA}" dt="2022-11-03T15:25:21.837" v="27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6A603D4B-50E7-4196-8618-EC588D6D5AFA}" dt="2022-11-03T15:25:21.837" v="27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6A603D4B-50E7-4196-8618-EC588D6D5AFA}" dt="2022-11-03T15:25:21.837" v="27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addSp modSp mod">
        <pc:chgData name="이상호" userId="39c9410a-5962-48fe-9b04-60371379acd7" providerId="ADAL" clId="{6A603D4B-50E7-4196-8618-EC588D6D5AFA}" dt="2022-11-03T15:26:01.597" v="31" actId="208"/>
        <pc:sldMkLst>
          <pc:docMk/>
          <pc:sldMk cId="1307800018" sldId="258"/>
        </pc:sldMkLst>
        <pc:spChg chg="mod">
          <ac:chgData name="이상호" userId="39c9410a-5962-48fe-9b04-60371379acd7" providerId="ADAL" clId="{6A603D4B-50E7-4196-8618-EC588D6D5AFA}" dt="2022-11-03T15:26:01.597" v="31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6A603D4B-50E7-4196-8618-EC588D6D5AFA}" dt="2022-11-03T15:25:53.207" v="30" actId="207"/>
          <ac:spMkLst>
            <pc:docMk/>
            <pc:sldMk cId="1307800018" sldId="258"/>
            <ac:spMk id="5" creationId="{06155C86-0773-44CB-BA61-E055E8CD14FC}"/>
          </ac:spMkLst>
        </pc:spChg>
        <pc:spChg chg="mod">
          <ac:chgData name="이상호" userId="39c9410a-5962-48fe-9b04-60371379acd7" providerId="ADAL" clId="{6A603D4B-50E7-4196-8618-EC588D6D5AFA}" dt="2022-11-03T15:25:53.207" v="30" actId="207"/>
          <ac:spMkLst>
            <pc:docMk/>
            <pc:sldMk cId="1307800018" sldId="258"/>
            <ac:spMk id="7" creationId="{D5A43916-1C8B-49CD-8777-3C1B6D78B2C1}"/>
          </ac:spMkLst>
        </pc:spChg>
        <pc:grpChg chg="add mod">
          <ac:chgData name="이상호" userId="39c9410a-5962-48fe-9b04-60371379acd7" providerId="ADAL" clId="{6A603D4B-50E7-4196-8618-EC588D6D5AFA}" dt="2022-11-03T15:25:53.207" v="30" actId="207"/>
          <ac:grpSpMkLst>
            <pc:docMk/>
            <pc:sldMk cId="1307800018" sldId="258"/>
            <ac:grpSpMk id="3" creationId="{F915BCC9-847E-6392-F2CE-B27E45CD50A5}"/>
          </ac:grpSpMkLst>
        </pc:grpChg>
      </pc:sldChg>
      <pc:sldChg chg="modSp mod">
        <pc:chgData name="이상호" userId="39c9410a-5962-48fe-9b04-60371379acd7" providerId="ADAL" clId="{6A603D4B-50E7-4196-8618-EC588D6D5AFA}" dt="2022-11-03T15:28:43.480" v="63" actId="208"/>
        <pc:sldMkLst>
          <pc:docMk/>
          <pc:sldMk cId="2636441069" sldId="259"/>
        </pc:sldMkLst>
        <pc:spChg chg="mod">
          <ac:chgData name="이상호" userId="39c9410a-5962-48fe-9b04-60371379acd7" providerId="ADAL" clId="{6A603D4B-50E7-4196-8618-EC588D6D5AFA}" dt="2022-11-03T15:28:43.480" v="63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6A603D4B-50E7-4196-8618-EC588D6D5AFA}" dt="2022-11-03T15:28:38.491" v="62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6A603D4B-50E7-4196-8618-EC588D6D5AFA}" dt="2022-11-03T15:28:46.359" v="64" actId="207"/>
        <pc:sldMkLst>
          <pc:docMk/>
          <pc:sldMk cId="2912289976" sldId="260"/>
        </pc:sldMkLst>
        <pc:spChg chg="mod">
          <ac:chgData name="이상호" userId="39c9410a-5962-48fe-9b04-60371379acd7" providerId="ADAL" clId="{6A603D4B-50E7-4196-8618-EC588D6D5AFA}" dt="2022-11-03T15:28:46.359" v="64" actId="207"/>
          <ac:spMkLst>
            <pc:docMk/>
            <pc:sldMk cId="2912289976" sldId="260"/>
            <ac:spMk id="6" creationId="{058EEA79-5815-47BE-B41F-AACE500D0AA5}"/>
          </ac:spMkLst>
        </pc:spChg>
      </pc:sldChg>
      <pc:sldChg chg="delSp modSp mod">
        <pc:chgData name="이상호" userId="39c9410a-5962-48fe-9b04-60371379acd7" providerId="ADAL" clId="{6A603D4B-50E7-4196-8618-EC588D6D5AFA}" dt="2022-11-03T15:26:51.211" v="40" actId="165"/>
        <pc:sldMkLst>
          <pc:docMk/>
          <pc:sldMk cId="4152067585" sldId="261"/>
        </pc:sldMkLst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12" creationId="{4B83A262-DC8C-479E-BD92-6553A198769E}"/>
          </ac:spMkLst>
        </pc:spChg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13" creationId="{9AC16478-3601-4A94-966E-10E7C3C0E051}"/>
          </ac:spMkLst>
        </pc:spChg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14" creationId="{BE66881C-DDFF-4CB4-8C1C-0D0C4B138C34}"/>
          </ac:spMkLst>
        </pc:spChg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15" creationId="{843D86BE-BE8C-4C36-9192-40743F0688A8}"/>
          </ac:spMkLst>
        </pc:spChg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16" creationId="{1DA7CFA4-8A16-4C8D-9001-BED82E1CDAA5}"/>
          </ac:spMkLst>
        </pc:spChg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50" creationId="{7A9C84F9-FA42-4A2C-90BF-042034674FCD}"/>
          </ac:spMkLst>
        </pc:spChg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52" creationId="{6AEC0FED-05C7-427C-81B4-50933BA83C39}"/>
          </ac:spMkLst>
        </pc:spChg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54" creationId="{EAF01220-FDB6-4EF6-A707-E2E7A2694BD4}"/>
          </ac:spMkLst>
        </pc:spChg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56" creationId="{65AA65BB-6FE6-4979-850C-95A111F63D91}"/>
          </ac:spMkLst>
        </pc:spChg>
        <pc:spChg chg="mod topLvl">
          <ac:chgData name="이상호" userId="39c9410a-5962-48fe-9b04-60371379acd7" providerId="ADAL" clId="{6A603D4B-50E7-4196-8618-EC588D6D5AFA}" dt="2022-11-03T15:26:51.211" v="40" actId="165"/>
          <ac:spMkLst>
            <pc:docMk/>
            <pc:sldMk cId="4152067585" sldId="261"/>
            <ac:spMk id="58" creationId="{F9861D02-A5EF-4877-AF59-B90106718FE9}"/>
          </ac:spMkLst>
        </pc:spChg>
        <pc:grpChg chg="del mod">
          <ac:chgData name="이상호" userId="39c9410a-5962-48fe-9b04-60371379acd7" providerId="ADAL" clId="{6A603D4B-50E7-4196-8618-EC588D6D5AFA}" dt="2022-11-03T15:26:51.211" v="40" actId="165"/>
          <ac:grpSpMkLst>
            <pc:docMk/>
            <pc:sldMk cId="4152067585" sldId="261"/>
            <ac:grpSpMk id="3" creationId="{A3568FC5-2529-E672-CB5E-5667D5B88BB1}"/>
          </ac:grpSpMkLst>
        </pc:grpChg>
        <pc:grpChg chg="del mod">
          <ac:chgData name="이상호" userId="39c9410a-5962-48fe-9b04-60371379acd7" providerId="ADAL" clId="{6A603D4B-50E7-4196-8618-EC588D6D5AFA}" dt="2022-11-03T15:26:51.211" v="40" actId="165"/>
          <ac:grpSpMkLst>
            <pc:docMk/>
            <pc:sldMk cId="4152067585" sldId="261"/>
            <ac:grpSpMk id="4" creationId="{D468FA7F-3406-895E-4717-913FD6C1580B}"/>
          </ac:grpSpMkLst>
        </pc:grpChg>
        <pc:grpChg chg="del mod">
          <ac:chgData name="이상호" userId="39c9410a-5962-48fe-9b04-60371379acd7" providerId="ADAL" clId="{6A603D4B-50E7-4196-8618-EC588D6D5AFA}" dt="2022-11-03T15:26:51.211" v="40" actId="165"/>
          <ac:grpSpMkLst>
            <pc:docMk/>
            <pc:sldMk cId="4152067585" sldId="261"/>
            <ac:grpSpMk id="5" creationId="{2F1EA9AC-0555-A691-12C9-4BB8A2714BB9}"/>
          </ac:grpSpMkLst>
        </pc:grpChg>
        <pc:picChg chg="mod topLvl">
          <ac:chgData name="이상호" userId="39c9410a-5962-48fe-9b04-60371379acd7" providerId="ADAL" clId="{6A603D4B-50E7-4196-8618-EC588D6D5AFA}" dt="2022-11-03T15:26:51.211" v="40" actId="165"/>
          <ac:picMkLst>
            <pc:docMk/>
            <pc:sldMk cId="4152067585" sldId="261"/>
            <ac:picMk id="61" creationId="{6EE336EB-3221-4575-A985-C5F434167DD4}"/>
          </ac:picMkLst>
        </pc:picChg>
        <pc:picChg chg="mod topLvl">
          <ac:chgData name="이상호" userId="39c9410a-5962-48fe-9b04-60371379acd7" providerId="ADAL" clId="{6A603D4B-50E7-4196-8618-EC588D6D5AFA}" dt="2022-11-03T15:26:51.211" v="40" actId="165"/>
          <ac:picMkLst>
            <pc:docMk/>
            <pc:sldMk cId="4152067585" sldId="261"/>
            <ac:picMk id="63" creationId="{839E3435-C244-430F-A2AD-A638E2FD5B15}"/>
          </ac:picMkLst>
        </pc:picChg>
        <pc:picChg chg="mod topLvl">
          <ac:chgData name="이상호" userId="39c9410a-5962-48fe-9b04-60371379acd7" providerId="ADAL" clId="{6A603D4B-50E7-4196-8618-EC588D6D5AFA}" dt="2022-11-03T15:26:51.211" v="40" actId="165"/>
          <ac:picMkLst>
            <pc:docMk/>
            <pc:sldMk cId="4152067585" sldId="261"/>
            <ac:picMk id="65" creationId="{D46B82A9-9269-4CAC-9AC0-688188DD1D83}"/>
          </ac:picMkLst>
        </pc:picChg>
        <pc:picChg chg="mod topLvl">
          <ac:chgData name="이상호" userId="39c9410a-5962-48fe-9b04-60371379acd7" providerId="ADAL" clId="{6A603D4B-50E7-4196-8618-EC588D6D5AFA}" dt="2022-11-03T15:26:51.211" v="40" actId="165"/>
          <ac:picMkLst>
            <pc:docMk/>
            <pc:sldMk cId="4152067585" sldId="261"/>
            <ac:picMk id="69" creationId="{60FA3846-9BF1-4B5A-B7B8-15AB11C29B70}"/>
          </ac:picMkLst>
        </pc:picChg>
        <pc:picChg chg="mod topLvl">
          <ac:chgData name="이상호" userId="39c9410a-5962-48fe-9b04-60371379acd7" providerId="ADAL" clId="{6A603D4B-50E7-4196-8618-EC588D6D5AFA}" dt="2022-11-03T15:26:51.211" v="40" actId="165"/>
          <ac:picMkLst>
            <pc:docMk/>
            <pc:sldMk cId="4152067585" sldId="261"/>
            <ac:picMk id="71" creationId="{9769A5D5-36B7-4168-9581-0E551589BBC3}"/>
          </ac:picMkLst>
        </pc:picChg>
      </pc:sldChg>
      <pc:sldChg chg="delSp modSp mod">
        <pc:chgData name="이상호" userId="39c9410a-5962-48fe-9b04-60371379acd7" providerId="ADAL" clId="{6A603D4B-50E7-4196-8618-EC588D6D5AFA}" dt="2022-11-03T15:28:14.547" v="56" actId="165"/>
        <pc:sldMkLst>
          <pc:docMk/>
          <pc:sldMk cId="311011625" sldId="262"/>
        </pc:sldMkLst>
        <pc:spChg chg="mod topLvl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14" creationId="{87DF232A-94B7-46DE-966F-F5D26D479A07}"/>
          </ac:spMkLst>
        </pc:spChg>
        <pc:spChg chg="mod topLvl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32" creationId="{39AEB5B9-7993-4265-886C-DFDFF9AC7E72}"/>
          </ac:spMkLst>
        </pc:spChg>
        <pc:spChg chg="mod topLvl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39" creationId="{35F6D9B4-4662-428B-AB5E-F07E1BC7E720}"/>
          </ac:spMkLst>
        </pc:spChg>
        <pc:spChg chg="mod topLvl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45" creationId="{FAECDC96-1AFF-4199-A20A-0C5B0B5DC3A4}"/>
          </ac:spMkLst>
        </pc:spChg>
        <pc:spChg chg="mod">
          <ac:chgData name="이상호" userId="39c9410a-5962-48fe-9b04-60371379acd7" providerId="ADAL" clId="{6A603D4B-50E7-4196-8618-EC588D6D5AFA}" dt="2022-11-03T15:28:14.547" v="56" actId="165"/>
          <ac:spMkLst>
            <pc:docMk/>
            <pc:sldMk cId="311011625" sldId="262"/>
            <ac:spMk id="46" creationId="{FD1D8EBC-C97D-4871-BABD-A95BAADBA9ED}"/>
          </ac:spMkLst>
        </pc:spChg>
        <pc:grpChg chg="del mod">
          <ac:chgData name="이상호" userId="39c9410a-5962-48fe-9b04-60371379acd7" providerId="ADAL" clId="{6A603D4B-50E7-4196-8618-EC588D6D5AFA}" dt="2022-11-03T15:28:14.547" v="56" actId="165"/>
          <ac:grpSpMkLst>
            <pc:docMk/>
            <pc:sldMk cId="311011625" sldId="262"/>
            <ac:grpSpMk id="3" creationId="{32CE4A71-AF18-0C67-8D9F-FD9C84CD5EA2}"/>
          </ac:grpSpMkLst>
        </pc:grpChg>
        <pc:grpChg chg="del">
          <ac:chgData name="이상호" userId="39c9410a-5962-48fe-9b04-60371379acd7" providerId="ADAL" clId="{6A603D4B-50E7-4196-8618-EC588D6D5AFA}" dt="2022-11-03T15:28:14.547" v="56" actId="165"/>
          <ac:grpSpMkLst>
            <pc:docMk/>
            <pc:sldMk cId="311011625" sldId="262"/>
            <ac:grpSpMk id="4" creationId="{94401C6A-F16A-CFF8-EC84-A852822B484C}"/>
          </ac:grpSpMkLst>
        </pc:grpChg>
        <pc:grpChg chg="mod topLvl">
          <ac:chgData name="이상호" userId="39c9410a-5962-48fe-9b04-60371379acd7" providerId="ADAL" clId="{6A603D4B-50E7-4196-8618-EC588D6D5AFA}" dt="2022-11-03T15:28:14.547" v="56" actId="165"/>
          <ac:grpSpMkLst>
            <pc:docMk/>
            <pc:sldMk cId="311011625" sldId="262"/>
            <ac:grpSpMk id="12" creationId="{6DF25651-95BE-4EA6-B8A0-C34F8982FC58}"/>
          </ac:grpSpMkLst>
        </pc:grpChg>
        <pc:grpChg chg="mod topLvl">
          <ac:chgData name="이상호" userId="39c9410a-5962-48fe-9b04-60371379acd7" providerId="ADAL" clId="{6A603D4B-50E7-4196-8618-EC588D6D5AFA}" dt="2022-11-03T15:28:14.547" v="56" actId="165"/>
          <ac:grpSpMkLst>
            <pc:docMk/>
            <pc:sldMk cId="311011625" sldId="262"/>
            <ac:grpSpMk id="28" creationId="{8847239A-485E-4833-933E-EF1F7E726001}"/>
          </ac:grpSpMkLst>
        </pc:grpChg>
        <pc:grpChg chg="mod topLvl">
          <ac:chgData name="이상호" userId="39c9410a-5962-48fe-9b04-60371379acd7" providerId="ADAL" clId="{6A603D4B-50E7-4196-8618-EC588D6D5AFA}" dt="2022-11-03T15:28:14.547" v="56" actId="165"/>
          <ac:grpSpMkLst>
            <pc:docMk/>
            <pc:sldMk cId="311011625" sldId="262"/>
            <ac:grpSpMk id="35" creationId="{CF7B67C9-8B3B-4AA6-931D-E36974E07BEA}"/>
          </ac:grpSpMkLst>
        </pc:grpChg>
        <pc:grpChg chg="mod topLvl">
          <ac:chgData name="이상호" userId="39c9410a-5962-48fe-9b04-60371379acd7" providerId="ADAL" clId="{6A603D4B-50E7-4196-8618-EC588D6D5AFA}" dt="2022-11-03T15:28:14.547" v="56" actId="165"/>
          <ac:grpSpMkLst>
            <pc:docMk/>
            <pc:sldMk cId="311011625" sldId="262"/>
            <ac:grpSpMk id="42" creationId="{34B6F747-F5E6-4C74-BEE0-6D2FC56A5B5E}"/>
          </ac:grpSpMkLst>
        </pc:grpChg>
      </pc:sldChg>
      <pc:sldChg chg="delSp modSp mod">
        <pc:chgData name="이상호" userId="39c9410a-5962-48fe-9b04-60371379acd7" providerId="ADAL" clId="{6A603D4B-50E7-4196-8618-EC588D6D5AFA}" dt="2022-11-03T15:28:21.463" v="58" actId="165"/>
        <pc:sldMkLst>
          <pc:docMk/>
          <pc:sldMk cId="2515038550" sldId="264"/>
        </pc:sldMkLst>
        <pc:spChg chg="mod topLvl">
          <ac:chgData name="이상호" userId="39c9410a-5962-48fe-9b04-60371379acd7" providerId="ADAL" clId="{6A603D4B-50E7-4196-8618-EC588D6D5AFA}" dt="2022-11-03T15:28:21.463" v="58" actId="165"/>
          <ac:spMkLst>
            <pc:docMk/>
            <pc:sldMk cId="2515038550" sldId="264"/>
            <ac:spMk id="6" creationId="{1DEC93E1-EB59-453E-B8E7-EEFB4EFD275C}"/>
          </ac:spMkLst>
        </pc:spChg>
        <pc:spChg chg="mod topLvl">
          <ac:chgData name="이상호" userId="39c9410a-5962-48fe-9b04-60371379acd7" providerId="ADAL" clId="{6A603D4B-50E7-4196-8618-EC588D6D5AFA}" dt="2022-11-03T15:28:21.463" v="58" actId="165"/>
          <ac:spMkLst>
            <pc:docMk/>
            <pc:sldMk cId="2515038550" sldId="264"/>
            <ac:spMk id="20" creationId="{EEE3D140-DB3D-4633-B23E-33AE7D3F0DD4}"/>
          </ac:spMkLst>
        </pc:spChg>
        <pc:spChg chg="mod topLvl">
          <ac:chgData name="이상호" userId="39c9410a-5962-48fe-9b04-60371379acd7" providerId="ADAL" clId="{6A603D4B-50E7-4196-8618-EC588D6D5AFA}" dt="2022-11-03T15:28:21.463" v="58" actId="165"/>
          <ac:spMkLst>
            <pc:docMk/>
            <pc:sldMk cId="2515038550" sldId="264"/>
            <ac:spMk id="21" creationId="{E40DAAF2-DCDB-417B-89E9-6EEC0AE0ED71}"/>
          </ac:spMkLst>
        </pc:spChg>
        <pc:spChg chg="mod topLvl">
          <ac:chgData name="이상호" userId="39c9410a-5962-48fe-9b04-60371379acd7" providerId="ADAL" clId="{6A603D4B-50E7-4196-8618-EC588D6D5AFA}" dt="2022-11-03T15:28:21.463" v="58" actId="165"/>
          <ac:spMkLst>
            <pc:docMk/>
            <pc:sldMk cId="2515038550" sldId="264"/>
            <ac:spMk id="22" creationId="{AF7D7E6B-014E-4D9B-B7DF-0A8116FB9C48}"/>
          </ac:spMkLst>
        </pc:spChg>
        <pc:grpChg chg="del mod">
          <ac:chgData name="이상호" userId="39c9410a-5962-48fe-9b04-60371379acd7" providerId="ADAL" clId="{6A603D4B-50E7-4196-8618-EC588D6D5AFA}" dt="2022-11-03T15:28:21.463" v="58" actId="165"/>
          <ac:grpSpMkLst>
            <pc:docMk/>
            <pc:sldMk cId="2515038550" sldId="264"/>
            <ac:grpSpMk id="3" creationId="{78BCD10D-DB84-A0A4-C1E8-BCC44EE4F7B3}"/>
          </ac:grpSpMkLst>
        </pc:grpChg>
      </pc:sldChg>
      <pc:sldChg chg="delSp modSp mod">
        <pc:chgData name="이상호" userId="39c9410a-5962-48fe-9b04-60371379acd7" providerId="ADAL" clId="{6A603D4B-50E7-4196-8618-EC588D6D5AFA}" dt="2022-11-03T15:28:33.996" v="61" actId="165"/>
        <pc:sldMkLst>
          <pc:docMk/>
          <pc:sldMk cId="2771733420" sldId="265"/>
        </pc:sldMkLst>
        <pc:spChg chg="mod topLvl">
          <ac:chgData name="이상호" userId="39c9410a-5962-48fe-9b04-60371379acd7" providerId="ADAL" clId="{6A603D4B-50E7-4196-8618-EC588D6D5AFA}" dt="2022-11-03T15:28:33.996" v="61" actId="165"/>
          <ac:spMkLst>
            <pc:docMk/>
            <pc:sldMk cId="2771733420" sldId="265"/>
            <ac:spMk id="3" creationId="{5F5C18F7-99CD-4344-8BC1-3194050FB896}"/>
          </ac:spMkLst>
        </pc:spChg>
        <pc:spChg chg="mod topLvl">
          <ac:chgData name="이상호" userId="39c9410a-5962-48fe-9b04-60371379acd7" providerId="ADAL" clId="{6A603D4B-50E7-4196-8618-EC588D6D5AFA}" dt="2022-11-03T15:28:33.996" v="61" actId="165"/>
          <ac:spMkLst>
            <pc:docMk/>
            <pc:sldMk cId="2771733420" sldId="265"/>
            <ac:spMk id="29" creationId="{BA037E02-C794-441B-BA33-E28A4C6783C8}"/>
          </ac:spMkLst>
        </pc:spChg>
        <pc:spChg chg="mod topLvl">
          <ac:chgData name="이상호" userId="39c9410a-5962-48fe-9b04-60371379acd7" providerId="ADAL" clId="{6A603D4B-50E7-4196-8618-EC588D6D5AFA}" dt="2022-11-03T15:28:33.996" v="61" actId="165"/>
          <ac:spMkLst>
            <pc:docMk/>
            <pc:sldMk cId="2771733420" sldId="265"/>
            <ac:spMk id="31" creationId="{B6E4D261-EC48-40FC-ABF4-72A5743FF6B9}"/>
          </ac:spMkLst>
        </pc:spChg>
        <pc:spChg chg="mod topLvl">
          <ac:chgData name="이상호" userId="39c9410a-5962-48fe-9b04-60371379acd7" providerId="ADAL" clId="{6A603D4B-50E7-4196-8618-EC588D6D5AFA}" dt="2022-11-03T15:28:33.996" v="61" actId="165"/>
          <ac:spMkLst>
            <pc:docMk/>
            <pc:sldMk cId="2771733420" sldId="265"/>
            <ac:spMk id="33" creationId="{76CB7B3C-4723-40CA-926F-CC3F11542B29}"/>
          </ac:spMkLst>
        </pc:spChg>
        <pc:spChg chg="mod topLvl">
          <ac:chgData name="이상호" userId="39c9410a-5962-48fe-9b04-60371379acd7" providerId="ADAL" clId="{6A603D4B-50E7-4196-8618-EC588D6D5AFA}" dt="2022-11-03T15:28:33.996" v="61" actId="165"/>
          <ac:spMkLst>
            <pc:docMk/>
            <pc:sldMk cId="2771733420" sldId="265"/>
            <ac:spMk id="34" creationId="{01D34F41-0FFA-49C3-A6E9-9C750BF431D0}"/>
          </ac:spMkLst>
        </pc:spChg>
        <pc:spChg chg="mod topLvl">
          <ac:chgData name="이상호" userId="39c9410a-5962-48fe-9b04-60371379acd7" providerId="ADAL" clId="{6A603D4B-50E7-4196-8618-EC588D6D5AFA}" dt="2022-11-03T15:28:33.996" v="61" actId="165"/>
          <ac:spMkLst>
            <pc:docMk/>
            <pc:sldMk cId="2771733420" sldId="265"/>
            <ac:spMk id="36" creationId="{75026F9B-B81A-4569-88C2-751278130D61}"/>
          </ac:spMkLst>
        </pc:spChg>
        <pc:spChg chg="mod topLvl">
          <ac:chgData name="이상호" userId="39c9410a-5962-48fe-9b04-60371379acd7" providerId="ADAL" clId="{6A603D4B-50E7-4196-8618-EC588D6D5AFA}" dt="2022-11-03T15:28:33.996" v="61" actId="165"/>
          <ac:spMkLst>
            <pc:docMk/>
            <pc:sldMk cId="2771733420" sldId="265"/>
            <ac:spMk id="37" creationId="{E9E99346-DBC6-4C91-95A1-88E3CD6589F8}"/>
          </ac:spMkLst>
        </pc:spChg>
        <pc:grpChg chg="del">
          <ac:chgData name="이상호" userId="39c9410a-5962-48fe-9b04-60371379acd7" providerId="ADAL" clId="{6A603D4B-50E7-4196-8618-EC588D6D5AFA}" dt="2022-11-03T15:28:33.996" v="61" actId="165"/>
          <ac:grpSpMkLst>
            <pc:docMk/>
            <pc:sldMk cId="2771733420" sldId="265"/>
            <ac:grpSpMk id="4" creationId="{4ED5CED1-64D7-477C-8227-8BC6A3704EB7}"/>
          </ac:grpSpMkLst>
        </pc:grpChg>
        <pc:grpChg chg="del">
          <ac:chgData name="이상호" userId="39c9410a-5962-48fe-9b04-60371379acd7" providerId="ADAL" clId="{6A603D4B-50E7-4196-8618-EC588D6D5AFA}" dt="2022-11-03T15:28:33.996" v="61" actId="165"/>
          <ac:grpSpMkLst>
            <pc:docMk/>
            <pc:sldMk cId="2771733420" sldId="265"/>
            <ac:grpSpMk id="5" creationId="{97AACFA9-6257-C905-EFE3-FFC75ABEB0F2}"/>
          </ac:grpSpMkLst>
        </pc:grpChg>
        <pc:grpChg chg="del mod">
          <ac:chgData name="이상호" userId="39c9410a-5962-48fe-9b04-60371379acd7" providerId="ADAL" clId="{6A603D4B-50E7-4196-8618-EC588D6D5AFA}" dt="2022-11-03T15:28:33.996" v="61" actId="165"/>
          <ac:grpSpMkLst>
            <pc:docMk/>
            <pc:sldMk cId="2771733420" sldId="265"/>
            <ac:grpSpMk id="6" creationId="{54D5D37E-1CA8-B6EB-B24D-1F43DBEB41AC}"/>
          </ac:grpSpMkLst>
        </pc:grpChg>
        <pc:grpChg chg="del">
          <ac:chgData name="이상호" userId="39c9410a-5962-48fe-9b04-60371379acd7" providerId="ADAL" clId="{6A603D4B-50E7-4196-8618-EC588D6D5AFA}" dt="2022-11-03T15:28:33.996" v="61" actId="165"/>
          <ac:grpSpMkLst>
            <pc:docMk/>
            <pc:sldMk cId="2771733420" sldId="265"/>
            <ac:grpSpMk id="35" creationId="{C938921B-FAAC-405A-BD89-7A651B703195}"/>
          </ac:grpSpMkLst>
        </pc:grpChg>
        <pc:picChg chg="mod topLvl">
          <ac:chgData name="이상호" userId="39c9410a-5962-48fe-9b04-60371379acd7" providerId="ADAL" clId="{6A603D4B-50E7-4196-8618-EC588D6D5AFA}" dt="2022-11-03T15:28:33.996" v="61" actId="165"/>
          <ac:picMkLst>
            <pc:docMk/>
            <pc:sldMk cId="2771733420" sldId="265"/>
            <ac:picMk id="7" creationId="{D104C9E0-B481-4A5E-AF57-8922F5319147}"/>
          </ac:picMkLst>
        </pc:picChg>
        <pc:picChg chg="mod topLvl">
          <ac:chgData name="이상호" userId="39c9410a-5962-48fe-9b04-60371379acd7" providerId="ADAL" clId="{6A603D4B-50E7-4196-8618-EC588D6D5AFA}" dt="2022-11-03T15:28:33.996" v="61" actId="165"/>
          <ac:picMkLst>
            <pc:docMk/>
            <pc:sldMk cId="2771733420" sldId="265"/>
            <ac:picMk id="10" creationId="{27EF1767-9EBA-4322-9E33-069A04EAE70D}"/>
          </ac:picMkLst>
        </pc:picChg>
        <pc:picChg chg="mod topLvl">
          <ac:chgData name="이상호" userId="39c9410a-5962-48fe-9b04-60371379acd7" providerId="ADAL" clId="{6A603D4B-50E7-4196-8618-EC588D6D5AFA}" dt="2022-11-03T15:28:33.996" v="61" actId="165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6A603D4B-50E7-4196-8618-EC588D6D5AFA}" dt="2022-11-03T15:28:01.695" v="53" actId="572"/>
        <pc:sldMkLst>
          <pc:docMk/>
          <pc:sldMk cId="9878805" sldId="266"/>
        </pc:sldMkLst>
        <pc:graphicFrameChg chg="mod modGraphic">
          <ac:chgData name="이상호" userId="39c9410a-5962-48fe-9b04-60371379acd7" providerId="ADAL" clId="{6A603D4B-50E7-4196-8618-EC588D6D5AFA}" dt="2022-11-03T15:28:01.695" v="53" actId="572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6A603D4B-50E7-4196-8618-EC588D6D5AFA}" dt="2022-11-03T15:28:59.539" v="67" actId="207"/>
        <pc:sldMkLst>
          <pc:docMk/>
          <pc:sldMk cId="3219057057" sldId="267"/>
        </pc:sldMkLst>
        <pc:spChg chg="mod">
          <ac:chgData name="이상호" userId="39c9410a-5962-48fe-9b04-60371379acd7" providerId="ADAL" clId="{6A603D4B-50E7-4196-8618-EC588D6D5AFA}" dt="2022-11-03T15:25:16.657" v="26" actId="207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6A603D4B-50E7-4196-8618-EC588D6D5AFA}" dt="2022-11-03T15:28:59.539" v="67" actId="207"/>
          <ac:spMkLst>
            <pc:docMk/>
            <pc:sldMk cId="3219057057" sldId="267"/>
            <ac:spMk id="8" creationId="{4BA336E2-D3C9-4740-AD1C-2A18BC690475}"/>
          </ac:spMkLst>
        </pc:spChg>
        <pc:picChg chg="add del mod">
          <ac:chgData name="이상호" userId="39c9410a-5962-48fe-9b04-60371379acd7" providerId="ADAL" clId="{6A603D4B-50E7-4196-8618-EC588D6D5AFA}" dt="2022-11-03T15:22:17.088" v="8"/>
          <ac:picMkLst>
            <pc:docMk/>
            <pc:sldMk cId="3219057057" sldId="267"/>
            <ac:picMk id="2" creationId="{2DD670EA-1F54-5822-D2B9-23F33D7B5B52}"/>
          </ac:picMkLst>
        </pc:picChg>
        <pc:picChg chg="del">
          <ac:chgData name="이상호" userId="39c9410a-5962-48fe-9b04-60371379acd7" providerId="ADAL" clId="{6A603D4B-50E7-4196-8618-EC588D6D5AFA}" dt="2022-11-03T15:21:56.176" v="5" actId="478"/>
          <ac:picMkLst>
            <pc:docMk/>
            <pc:sldMk cId="3219057057" sldId="267"/>
            <ac:picMk id="3" creationId="{8D5401B3-1164-5514-5C3C-379E24C71134}"/>
          </ac:picMkLst>
        </pc:picChg>
      </pc:sldChg>
      <pc:sldMasterChg chg="modSldLayout">
        <pc:chgData name="이상호" userId="39c9410a-5962-48fe-9b04-60371379acd7" providerId="ADAL" clId="{6A603D4B-50E7-4196-8618-EC588D6D5AFA}" dt="2022-11-03T15:25:07.686" v="24" actId="478"/>
        <pc:sldMasterMkLst>
          <pc:docMk/>
          <pc:sldMasterMk cId="2947935039" sldId="2147483648"/>
        </pc:sldMasterMkLst>
        <pc:sldLayoutChg chg="addSp delSp modSp mod">
          <pc:chgData name="이상호" userId="39c9410a-5962-48fe-9b04-60371379acd7" providerId="ADAL" clId="{6A603D4B-50E7-4196-8618-EC588D6D5AFA}" dt="2022-11-03T15:24:46.302" v="20" actId="207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6A603D4B-50E7-4196-8618-EC588D6D5AFA}" dt="2022-11-03T15:24:46.302" v="20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add mod">
            <ac:chgData name="이상호" userId="39c9410a-5962-48fe-9b04-60371379acd7" providerId="ADAL" clId="{6A603D4B-50E7-4196-8618-EC588D6D5AFA}" dt="2022-11-03T15:22:57.983" v="11"/>
            <ac:picMkLst>
              <pc:docMk/>
              <pc:sldMasterMk cId="2947935039" sldId="2147483648"/>
              <pc:sldLayoutMk cId="2292993528" sldId="2147483660"/>
              <ac:picMk id="2" creationId="{84EA1BD2-1AA1-038E-43D6-0EB2553254FA}"/>
            </ac:picMkLst>
          </pc:picChg>
          <pc:picChg chg="del">
            <ac:chgData name="이상호" userId="39c9410a-5962-48fe-9b04-60371379acd7" providerId="ADAL" clId="{6A603D4B-50E7-4196-8618-EC588D6D5AFA}" dt="2022-11-03T15:22:57.738" v="10" actId="478"/>
            <ac:picMkLst>
              <pc:docMk/>
              <pc:sldMasterMk cId="2947935039" sldId="2147483648"/>
              <pc:sldLayoutMk cId="2292993528" sldId="2147483660"/>
              <ac:picMk id="3" creationId="{98BED99D-E91A-7523-D604-E83E9BA32E6C}"/>
            </ac:picMkLst>
          </pc:picChg>
        </pc:sldLayoutChg>
        <pc:sldLayoutChg chg="addSp delSp modSp mod">
          <pc:chgData name="이상호" userId="39c9410a-5962-48fe-9b04-60371379acd7" providerId="ADAL" clId="{6A603D4B-50E7-4196-8618-EC588D6D5AFA}" dt="2022-11-03T15:24:49.465" v="21" actId="207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6A603D4B-50E7-4196-8618-EC588D6D5AFA}" dt="2022-11-03T15:24:49.465" v="21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add mod">
            <ac:chgData name="이상호" userId="39c9410a-5962-48fe-9b04-60371379acd7" providerId="ADAL" clId="{6A603D4B-50E7-4196-8618-EC588D6D5AFA}" dt="2022-11-03T15:23:01.353" v="13"/>
            <ac:picMkLst>
              <pc:docMk/>
              <pc:sldMasterMk cId="2947935039" sldId="2147483648"/>
              <pc:sldLayoutMk cId="1777799891" sldId="2147483661"/>
              <ac:picMk id="2" creationId="{39A7483E-67C0-7F10-5A5A-5992DFCA421F}"/>
            </ac:picMkLst>
          </pc:picChg>
          <pc:picChg chg="del">
            <ac:chgData name="이상호" userId="39c9410a-5962-48fe-9b04-60371379acd7" providerId="ADAL" clId="{6A603D4B-50E7-4196-8618-EC588D6D5AFA}" dt="2022-11-03T15:23:01.085" v="12" actId="478"/>
            <ac:picMkLst>
              <pc:docMk/>
              <pc:sldMasterMk cId="2947935039" sldId="2147483648"/>
              <pc:sldLayoutMk cId="1777799891" sldId="2147483661"/>
              <ac:picMk id="3" creationId="{F9320235-8959-C313-D775-D334A92AA931}"/>
            </ac:picMkLst>
          </pc:picChg>
        </pc:sldLayoutChg>
        <pc:sldLayoutChg chg="modSp mod">
          <pc:chgData name="이상호" userId="39c9410a-5962-48fe-9b04-60371379acd7" providerId="ADAL" clId="{6A603D4B-50E7-4196-8618-EC588D6D5AFA}" dt="2022-11-03T15:24:55.633" v="23" actId="207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6A603D4B-50E7-4196-8618-EC588D6D5AFA}" dt="2022-11-03T15:24:55.633" v="23" actId="207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6A603D4B-50E7-4196-8618-EC588D6D5AFA}" dt="2022-11-03T15:24:51.239" v="22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</pc:sldLayoutChg>
        <pc:sldLayoutChg chg="addSp delSp modSp mod">
          <pc:chgData name="이상호" userId="39c9410a-5962-48fe-9b04-60371379acd7" providerId="ADAL" clId="{6A603D4B-50E7-4196-8618-EC588D6D5AFA}" dt="2022-11-03T15:25:07.686" v="24" actId="478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6A603D4B-50E7-4196-8618-EC588D6D5AFA}" dt="2022-11-03T15:24:06.314" v="15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6A603D4B-50E7-4196-8618-EC588D6D5AFA}" dt="2022-11-03T15:24:15.953" v="16" actId="207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mod">
            <ac:chgData name="이상호" userId="39c9410a-5962-48fe-9b04-60371379acd7" providerId="ADAL" clId="{6A603D4B-50E7-4196-8618-EC588D6D5AFA}" dt="2022-11-03T15:24:28.154" v="18" actId="207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mod">
            <ac:chgData name="이상호" userId="39c9410a-5962-48fe-9b04-60371379acd7" providerId="ADAL" clId="{6A603D4B-50E7-4196-8618-EC588D6D5AFA}" dt="2022-11-03T15:24:32.223" v="19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picChg chg="add del mod">
            <ac:chgData name="이상호" userId="39c9410a-5962-48fe-9b04-60371379acd7" providerId="ADAL" clId="{6A603D4B-50E7-4196-8618-EC588D6D5AFA}" dt="2022-11-03T15:25:07.686" v="24" actId="478"/>
            <ac:picMkLst>
              <pc:docMk/>
              <pc:sldMasterMk cId="2947935039" sldId="2147483648"/>
              <pc:sldLayoutMk cId="3055410610" sldId="2147483664"/>
              <ac:picMk id="3" creationId="{53597E23-9FC3-F627-CE8A-D427E6A4F242}"/>
            </ac:picMkLst>
          </pc:picChg>
          <pc:picChg chg="add del mod">
            <ac:chgData name="이상호" userId="39c9410a-5962-48fe-9b04-60371379acd7" providerId="ADAL" clId="{6A603D4B-50E7-4196-8618-EC588D6D5AFA}" dt="2022-11-03T15:23:07.502" v="14" actId="478"/>
            <ac:picMkLst>
              <pc:docMk/>
              <pc:sldMasterMk cId="2947935039" sldId="2147483648"/>
              <pc:sldLayoutMk cId="3055410610" sldId="2147483664"/>
              <ac:picMk id="4" creationId="{DDB2AFA8-E984-B74A-86D0-08A97CA3B728}"/>
            </ac:picMkLst>
          </pc:picChg>
          <pc:picChg chg="add del mod">
            <ac:chgData name="이상호" userId="39c9410a-5962-48fe-9b04-60371379acd7" providerId="ADAL" clId="{6A603D4B-50E7-4196-8618-EC588D6D5AFA}" dt="2022-11-03T15:25:07.686" v="24" actId="478"/>
            <ac:picMkLst>
              <pc:docMk/>
              <pc:sldMasterMk cId="2947935039" sldId="2147483648"/>
              <pc:sldLayoutMk cId="3055410610" sldId="2147483664"/>
              <ac:picMk id="5" creationId="{8171E855-41D0-E36B-E8F4-A0C01D46140E}"/>
            </ac:picMkLst>
          </pc:picChg>
        </pc:sldLayoutChg>
      </pc:sldMasterChg>
    </pc:docChg>
  </pc:docChgLst>
  <pc:docChgLst>
    <pc:chgData name="이상호" userId="39c9410a-5962-48fe-9b04-60371379acd7" providerId="ADAL" clId="{2CFE5BD7-D4E8-42A4-A809-0C1E5DD28A9A}"/>
    <pc:docChg chg="undo custSel modSld modMainMaster">
      <pc:chgData name="이상호" userId="39c9410a-5962-48fe-9b04-60371379acd7" providerId="ADAL" clId="{2CFE5BD7-D4E8-42A4-A809-0C1E5DD28A9A}" dt="2021-12-18T17:58:17.655" v="121" actId="478"/>
      <pc:docMkLst>
        <pc:docMk/>
      </pc:docMkLst>
      <pc:sldChg chg="addSp delSp modSp mod">
        <pc:chgData name="이상호" userId="39c9410a-5962-48fe-9b04-60371379acd7" providerId="ADAL" clId="{2CFE5BD7-D4E8-42A4-A809-0C1E5DD28A9A}" dt="2021-12-18T17:57:32.014" v="119" actId="14100"/>
        <pc:sldMkLst>
          <pc:docMk/>
          <pc:sldMk cId="250741259" sldId="256"/>
        </pc:sldMkLst>
        <pc:spChg chg="mod">
          <ac:chgData name="이상호" userId="39c9410a-5962-48fe-9b04-60371379acd7" providerId="ADAL" clId="{2CFE5BD7-D4E8-42A4-A809-0C1E5DD28A9A}" dt="2021-12-18T17:49:48.663" v="34" actId="207"/>
          <ac:spMkLst>
            <pc:docMk/>
            <pc:sldMk cId="250741259" sldId="256"/>
            <ac:spMk id="6" creationId="{058EEA79-5815-47BE-B41F-AACE500D0AA5}"/>
          </ac:spMkLst>
        </pc:spChg>
        <pc:spChg chg="mod">
          <ac:chgData name="이상호" userId="39c9410a-5962-48fe-9b04-60371379acd7" providerId="ADAL" clId="{2CFE5BD7-D4E8-42A4-A809-0C1E5DD28A9A}" dt="2021-12-18T17:49:52.734" v="35" actId="207"/>
          <ac:spMkLst>
            <pc:docMk/>
            <pc:sldMk cId="250741259" sldId="256"/>
            <ac:spMk id="8" creationId="{4BA336E2-D3C9-4740-AD1C-2A18BC690475}"/>
          </ac:spMkLst>
        </pc:spChg>
        <pc:picChg chg="del">
          <ac:chgData name="이상호" userId="39c9410a-5962-48fe-9b04-60371379acd7" providerId="ADAL" clId="{2CFE5BD7-D4E8-42A4-A809-0C1E5DD28A9A}" dt="2021-12-18T17:48:01.816" v="7" actId="478"/>
          <ac:picMkLst>
            <pc:docMk/>
            <pc:sldMk cId="250741259" sldId="256"/>
            <ac:picMk id="3" creationId="{E5C24E1B-1C90-47A4-A8E4-B63B25A0124A}"/>
          </ac:picMkLst>
        </pc:picChg>
        <pc:picChg chg="add mod">
          <ac:chgData name="이상호" userId="39c9410a-5962-48fe-9b04-60371379acd7" providerId="ADAL" clId="{2CFE5BD7-D4E8-42A4-A809-0C1E5DD28A9A}" dt="2021-12-18T17:57:32.014" v="119" actId="14100"/>
          <ac:picMkLst>
            <pc:docMk/>
            <pc:sldMk cId="250741259" sldId="256"/>
            <ac:picMk id="4" creationId="{8F4EED3C-4B46-4617-9F09-EA8425A555BC}"/>
          </ac:picMkLst>
        </pc:picChg>
      </pc:sldChg>
      <pc:sldChg chg="modSp mod">
        <pc:chgData name="이상호" userId="39c9410a-5962-48fe-9b04-60371379acd7" providerId="ADAL" clId="{2CFE5BD7-D4E8-42A4-A809-0C1E5DD28A9A}" dt="2021-12-18T17:50:40.571" v="47" actId="207"/>
        <pc:sldMkLst>
          <pc:docMk/>
          <pc:sldMk cId="2684229184" sldId="257"/>
        </pc:sldMkLst>
        <pc:spChg chg="mod">
          <ac:chgData name="이상호" userId="39c9410a-5962-48fe-9b04-60371379acd7" providerId="ADAL" clId="{2CFE5BD7-D4E8-42A4-A809-0C1E5DD28A9A}" dt="2021-12-18T17:50:35.370" v="46" actId="207"/>
          <ac:spMkLst>
            <pc:docMk/>
            <pc:sldMk cId="2684229184" sldId="257"/>
            <ac:spMk id="2" creationId="{19A8D68E-9CE6-4BF1-8B40-56643A5E58A7}"/>
          </ac:spMkLst>
        </pc:spChg>
        <pc:spChg chg="mod">
          <ac:chgData name="이상호" userId="39c9410a-5962-48fe-9b04-60371379acd7" providerId="ADAL" clId="{2CFE5BD7-D4E8-42A4-A809-0C1E5DD28A9A}" dt="2021-12-18T17:50:40.571" v="47" actId="207"/>
          <ac:spMkLst>
            <pc:docMk/>
            <pc:sldMk cId="2684229184" sldId="257"/>
            <ac:spMk id="3" creationId="{DC99DA2D-784A-42C7-A08F-5274B191F74C}"/>
          </ac:spMkLst>
        </pc:spChg>
        <pc:spChg chg="mod">
          <ac:chgData name="이상호" userId="39c9410a-5962-48fe-9b04-60371379acd7" providerId="ADAL" clId="{2CFE5BD7-D4E8-42A4-A809-0C1E5DD28A9A}" dt="2021-12-18T17:50:35.370" v="46" actId="207"/>
          <ac:spMkLst>
            <pc:docMk/>
            <pc:sldMk cId="2684229184" sldId="257"/>
            <ac:spMk id="4" creationId="{2926967D-5FFF-417E-AB6B-D6D560209292}"/>
          </ac:spMkLst>
        </pc:spChg>
        <pc:spChg chg="mod">
          <ac:chgData name="이상호" userId="39c9410a-5962-48fe-9b04-60371379acd7" providerId="ADAL" clId="{2CFE5BD7-D4E8-42A4-A809-0C1E5DD28A9A}" dt="2021-12-18T17:50:40.571" v="47" actId="207"/>
          <ac:spMkLst>
            <pc:docMk/>
            <pc:sldMk cId="2684229184" sldId="257"/>
            <ac:spMk id="5" creationId="{AEF96E31-D007-4E24-8DBA-457A75CC03A6}"/>
          </ac:spMkLst>
        </pc:spChg>
        <pc:spChg chg="mod">
          <ac:chgData name="이상호" userId="39c9410a-5962-48fe-9b04-60371379acd7" providerId="ADAL" clId="{2CFE5BD7-D4E8-42A4-A809-0C1E5DD28A9A}" dt="2021-12-18T17:50:35.370" v="46" actId="207"/>
          <ac:spMkLst>
            <pc:docMk/>
            <pc:sldMk cId="2684229184" sldId="257"/>
            <ac:spMk id="6" creationId="{293621F1-B844-4307-8F3C-3A4A4A2632DE}"/>
          </ac:spMkLst>
        </pc:spChg>
        <pc:spChg chg="mod">
          <ac:chgData name="이상호" userId="39c9410a-5962-48fe-9b04-60371379acd7" providerId="ADAL" clId="{2CFE5BD7-D4E8-42A4-A809-0C1E5DD28A9A}" dt="2021-12-18T17:50:40.571" v="47" actId="207"/>
          <ac:spMkLst>
            <pc:docMk/>
            <pc:sldMk cId="2684229184" sldId="257"/>
            <ac:spMk id="7" creationId="{44485473-5262-48C1-A0F0-457E62F393E8}"/>
          </ac:spMkLst>
        </pc:spChg>
        <pc:spChg chg="mod">
          <ac:chgData name="이상호" userId="39c9410a-5962-48fe-9b04-60371379acd7" providerId="ADAL" clId="{2CFE5BD7-D4E8-42A4-A809-0C1E5DD28A9A}" dt="2021-12-18T17:50:35.370" v="46" actId="207"/>
          <ac:spMkLst>
            <pc:docMk/>
            <pc:sldMk cId="2684229184" sldId="257"/>
            <ac:spMk id="8" creationId="{BECFB339-2174-45E3-A95F-B3C343CCBE00}"/>
          </ac:spMkLst>
        </pc:spChg>
        <pc:spChg chg="mod">
          <ac:chgData name="이상호" userId="39c9410a-5962-48fe-9b04-60371379acd7" providerId="ADAL" clId="{2CFE5BD7-D4E8-42A4-A809-0C1E5DD28A9A}" dt="2021-12-18T17:50:40.571" v="47" actId="207"/>
          <ac:spMkLst>
            <pc:docMk/>
            <pc:sldMk cId="2684229184" sldId="257"/>
            <ac:spMk id="9" creationId="{DE97A192-7766-4A2D-AC7A-7C635D4DAF26}"/>
          </ac:spMkLst>
        </pc:spChg>
        <pc:spChg chg="mod">
          <ac:chgData name="이상호" userId="39c9410a-5962-48fe-9b04-60371379acd7" providerId="ADAL" clId="{2CFE5BD7-D4E8-42A4-A809-0C1E5DD28A9A}" dt="2021-12-18T17:50:35.370" v="46" actId="207"/>
          <ac:spMkLst>
            <pc:docMk/>
            <pc:sldMk cId="2684229184" sldId="257"/>
            <ac:spMk id="10" creationId="{BCB714E8-FE08-421C-A825-8157021FDF8C}"/>
          </ac:spMkLst>
        </pc:spChg>
        <pc:spChg chg="mod">
          <ac:chgData name="이상호" userId="39c9410a-5962-48fe-9b04-60371379acd7" providerId="ADAL" clId="{2CFE5BD7-D4E8-42A4-A809-0C1E5DD28A9A}" dt="2021-12-18T17:50:40.571" v="47" actId="207"/>
          <ac:spMkLst>
            <pc:docMk/>
            <pc:sldMk cId="2684229184" sldId="257"/>
            <ac:spMk id="11" creationId="{AB36C5D0-DC96-4652-BA5E-5661B0A4009B}"/>
          </ac:spMkLst>
        </pc:spChg>
        <pc:spChg chg="mod">
          <ac:chgData name="이상호" userId="39c9410a-5962-48fe-9b04-60371379acd7" providerId="ADAL" clId="{2CFE5BD7-D4E8-42A4-A809-0C1E5DD28A9A}" dt="2021-12-18T17:50:35.370" v="46" actId="207"/>
          <ac:spMkLst>
            <pc:docMk/>
            <pc:sldMk cId="2684229184" sldId="257"/>
            <ac:spMk id="12" creationId="{2D199CD2-31D0-4FAD-8C8C-1C0332A80055}"/>
          </ac:spMkLst>
        </pc:spChg>
      </pc:sldChg>
      <pc:sldChg chg="modSp mod">
        <pc:chgData name="이상호" userId="39c9410a-5962-48fe-9b04-60371379acd7" providerId="ADAL" clId="{2CFE5BD7-D4E8-42A4-A809-0C1E5DD28A9A}" dt="2021-12-18T17:50:58.739" v="50" actId="208"/>
        <pc:sldMkLst>
          <pc:docMk/>
          <pc:sldMk cId="1307800018" sldId="258"/>
        </pc:sldMkLst>
        <pc:spChg chg="mod">
          <ac:chgData name="이상호" userId="39c9410a-5962-48fe-9b04-60371379acd7" providerId="ADAL" clId="{2CFE5BD7-D4E8-42A4-A809-0C1E5DD28A9A}" dt="2021-12-18T17:50:58.739" v="50" actId="208"/>
          <ac:spMkLst>
            <pc:docMk/>
            <pc:sldMk cId="1307800018" sldId="258"/>
            <ac:spMk id="2" creationId="{4BD5D072-5C94-4B79-B6D2-889C265EB66C}"/>
          </ac:spMkLst>
        </pc:spChg>
        <pc:spChg chg="mod">
          <ac:chgData name="이상호" userId="39c9410a-5962-48fe-9b04-60371379acd7" providerId="ADAL" clId="{2CFE5BD7-D4E8-42A4-A809-0C1E5DD28A9A}" dt="2021-12-18T17:50:53.669" v="49" actId="207"/>
          <ac:spMkLst>
            <pc:docMk/>
            <pc:sldMk cId="1307800018" sldId="258"/>
            <ac:spMk id="7" creationId="{D5A43916-1C8B-49CD-8777-3C1B6D78B2C1}"/>
          </ac:spMkLst>
        </pc:spChg>
      </pc:sldChg>
      <pc:sldChg chg="modSp mod">
        <pc:chgData name="이상호" userId="39c9410a-5962-48fe-9b04-60371379acd7" providerId="ADAL" clId="{2CFE5BD7-D4E8-42A4-A809-0C1E5DD28A9A}" dt="2021-12-18T17:54:31.856" v="87" actId="208"/>
        <pc:sldMkLst>
          <pc:docMk/>
          <pc:sldMk cId="2636441069" sldId="259"/>
        </pc:sldMkLst>
        <pc:spChg chg="mod">
          <ac:chgData name="이상호" userId="39c9410a-5962-48fe-9b04-60371379acd7" providerId="ADAL" clId="{2CFE5BD7-D4E8-42A4-A809-0C1E5DD28A9A}" dt="2021-12-18T17:54:31.856" v="87" actId="208"/>
          <ac:spMkLst>
            <pc:docMk/>
            <pc:sldMk cId="2636441069" sldId="259"/>
            <ac:spMk id="2" creationId="{15C7531D-B439-44B6-ACF2-DDF5F55C79DD}"/>
          </ac:spMkLst>
        </pc:spChg>
        <pc:spChg chg="mod">
          <ac:chgData name="이상호" userId="39c9410a-5962-48fe-9b04-60371379acd7" providerId="ADAL" clId="{2CFE5BD7-D4E8-42A4-A809-0C1E5DD28A9A}" dt="2021-12-18T17:54:21.157" v="84" actId="207"/>
          <ac:spMkLst>
            <pc:docMk/>
            <pc:sldMk cId="2636441069" sldId="259"/>
            <ac:spMk id="6" creationId="{34834871-3FC8-46A6-BF7F-A18799558609}"/>
          </ac:spMkLst>
        </pc:spChg>
      </pc:sldChg>
      <pc:sldChg chg="modSp mod">
        <pc:chgData name="이상호" userId="39c9410a-5962-48fe-9b04-60371379acd7" providerId="ADAL" clId="{2CFE5BD7-D4E8-42A4-A809-0C1E5DD28A9A}" dt="2021-12-18T17:54:37.028" v="88" actId="207"/>
        <pc:sldMkLst>
          <pc:docMk/>
          <pc:sldMk cId="2912289976" sldId="260"/>
        </pc:sldMkLst>
        <pc:spChg chg="mod">
          <ac:chgData name="이상호" userId="39c9410a-5962-48fe-9b04-60371379acd7" providerId="ADAL" clId="{2CFE5BD7-D4E8-42A4-A809-0C1E5DD28A9A}" dt="2021-12-18T17:54:37.028" v="88" actId="207"/>
          <ac:spMkLst>
            <pc:docMk/>
            <pc:sldMk cId="2912289976" sldId="260"/>
            <ac:spMk id="6" creationId="{058EEA79-5815-47BE-B41F-AACE500D0AA5}"/>
          </ac:spMkLst>
        </pc:spChg>
      </pc:sldChg>
      <pc:sldChg chg="modSp mod">
        <pc:chgData name="이상호" userId="39c9410a-5962-48fe-9b04-60371379acd7" providerId="ADAL" clId="{2CFE5BD7-D4E8-42A4-A809-0C1E5DD28A9A}" dt="2021-12-18T17:52:02.845" v="57" actId="207"/>
        <pc:sldMkLst>
          <pc:docMk/>
          <pc:sldMk cId="4152067585" sldId="261"/>
        </pc:sldMkLst>
        <pc:spChg chg="mod">
          <ac:chgData name="이상호" userId="39c9410a-5962-48fe-9b04-60371379acd7" providerId="ADAL" clId="{2CFE5BD7-D4E8-42A4-A809-0C1E5DD28A9A}" dt="2021-12-18T17:51:08.493" v="51" actId="207"/>
          <ac:spMkLst>
            <pc:docMk/>
            <pc:sldMk cId="4152067585" sldId="261"/>
            <ac:spMk id="12" creationId="{4B83A262-DC8C-479E-BD92-6553A198769E}"/>
          </ac:spMkLst>
        </pc:spChg>
        <pc:spChg chg="mod">
          <ac:chgData name="이상호" userId="39c9410a-5962-48fe-9b04-60371379acd7" providerId="ADAL" clId="{2CFE5BD7-D4E8-42A4-A809-0C1E5DD28A9A}" dt="2021-12-18T17:51:08.493" v="51" actId="207"/>
          <ac:spMkLst>
            <pc:docMk/>
            <pc:sldMk cId="4152067585" sldId="261"/>
            <ac:spMk id="13" creationId="{9AC16478-3601-4A94-966E-10E7C3C0E051}"/>
          </ac:spMkLst>
        </pc:spChg>
        <pc:spChg chg="mod">
          <ac:chgData name="이상호" userId="39c9410a-5962-48fe-9b04-60371379acd7" providerId="ADAL" clId="{2CFE5BD7-D4E8-42A4-A809-0C1E5DD28A9A}" dt="2021-12-18T17:51:08.493" v="51" actId="207"/>
          <ac:spMkLst>
            <pc:docMk/>
            <pc:sldMk cId="4152067585" sldId="261"/>
            <ac:spMk id="14" creationId="{BE66881C-DDFF-4CB4-8C1C-0D0C4B138C34}"/>
          </ac:spMkLst>
        </pc:spChg>
        <pc:spChg chg="mod">
          <ac:chgData name="이상호" userId="39c9410a-5962-48fe-9b04-60371379acd7" providerId="ADAL" clId="{2CFE5BD7-D4E8-42A4-A809-0C1E5DD28A9A}" dt="2021-12-18T17:51:08.493" v="51" actId="207"/>
          <ac:spMkLst>
            <pc:docMk/>
            <pc:sldMk cId="4152067585" sldId="261"/>
            <ac:spMk id="15" creationId="{843D86BE-BE8C-4C36-9192-40743F0688A8}"/>
          </ac:spMkLst>
        </pc:spChg>
        <pc:spChg chg="mod">
          <ac:chgData name="이상호" userId="39c9410a-5962-48fe-9b04-60371379acd7" providerId="ADAL" clId="{2CFE5BD7-D4E8-42A4-A809-0C1E5DD28A9A}" dt="2021-12-18T17:51:08.493" v="51" actId="207"/>
          <ac:spMkLst>
            <pc:docMk/>
            <pc:sldMk cId="4152067585" sldId="261"/>
            <ac:spMk id="16" creationId="{1DA7CFA4-8A16-4C8D-9001-BED82E1CDAA5}"/>
          </ac:spMkLst>
        </pc:spChg>
        <pc:spChg chg="mod">
          <ac:chgData name="이상호" userId="39c9410a-5962-48fe-9b04-60371379acd7" providerId="ADAL" clId="{2CFE5BD7-D4E8-42A4-A809-0C1E5DD28A9A}" dt="2021-12-18T17:51:49.553" v="56" actId="208"/>
          <ac:spMkLst>
            <pc:docMk/>
            <pc:sldMk cId="4152067585" sldId="261"/>
            <ac:spMk id="50" creationId="{7A9C84F9-FA42-4A2C-90BF-042034674FCD}"/>
          </ac:spMkLst>
        </pc:spChg>
        <pc:spChg chg="mod">
          <ac:chgData name="이상호" userId="39c9410a-5962-48fe-9b04-60371379acd7" providerId="ADAL" clId="{2CFE5BD7-D4E8-42A4-A809-0C1E5DD28A9A}" dt="2021-12-18T17:51:49.553" v="56" actId="208"/>
          <ac:spMkLst>
            <pc:docMk/>
            <pc:sldMk cId="4152067585" sldId="261"/>
            <ac:spMk id="52" creationId="{6AEC0FED-05C7-427C-81B4-50933BA83C39}"/>
          </ac:spMkLst>
        </pc:spChg>
        <pc:spChg chg="mod">
          <ac:chgData name="이상호" userId="39c9410a-5962-48fe-9b04-60371379acd7" providerId="ADAL" clId="{2CFE5BD7-D4E8-42A4-A809-0C1E5DD28A9A}" dt="2021-12-18T17:51:49.553" v="56" actId="208"/>
          <ac:spMkLst>
            <pc:docMk/>
            <pc:sldMk cId="4152067585" sldId="261"/>
            <ac:spMk id="54" creationId="{EAF01220-FDB6-4EF6-A707-E2E7A2694BD4}"/>
          </ac:spMkLst>
        </pc:spChg>
        <pc:spChg chg="mod">
          <ac:chgData name="이상호" userId="39c9410a-5962-48fe-9b04-60371379acd7" providerId="ADAL" clId="{2CFE5BD7-D4E8-42A4-A809-0C1E5DD28A9A}" dt="2021-12-18T17:51:49.553" v="56" actId="208"/>
          <ac:spMkLst>
            <pc:docMk/>
            <pc:sldMk cId="4152067585" sldId="261"/>
            <ac:spMk id="56" creationId="{65AA65BB-6FE6-4979-850C-95A111F63D91}"/>
          </ac:spMkLst>
        </pc:spChg>
        <pc:spChg chg="mod">
          <ac:chgData name="이상호" userId="39c9410a-5962-48fe-9b04-60371379acd7" providerId="ADAL" clId="{2CFE5BD7-D4E8-42A4-A809-0C1E5DD28A9A}" dt="2021-12-18T17:51:49.553" v="56" actId="208"/>
          <ac:spMkLst>
            <pc:docMk/>
            <pc:sldMk cId="4152067585" sldId="261"/>
            <ac:spMk id="58" creationId="{F9861D02-A5EF-4877-AF59-B90106718FE9}"/>
          </ac:spMkLst>
        </pc:spChg>
        <pc:picChg chg="mod">
          <ac:chgData name="이상호" userId="39c9410a-5962-48fe-9b04-60371379acd7" providerId="ADAL" clId="{2CFE5BD7-D4E8-42A4-A809-0C1E5DD28A9A}" dt="2021-12-18T17:52:02.845" v="57" actId="207"/>
          <ac:picMkLst>
            <pc:docMk/>
            <pc:sldMk cId="4152067585" sldId="261"/>
            <ac:picMk id="61" creationId="{6EE336EB-3221-4575-A985-C5F434167DD4}"/>
          </ac:picMkLst>
        </pc:picChg>
        <pc:picChg chg="mod">
          <ac:chgData name="이상호" userId="39c9410a-5962-48fe-9b04-60371379acd7" providerId="ADAL" clId="{2CFE5BD7-D4E8-42A4-A809-0C1E5DD28A9A}" dt="2021-12-18T17:52:02.845" v="57" actId="207"/>
          <ac:picMkLst>
            <pc:docMk/>
            <pc:sldMk cId="4152067585" sldId="261"/>
            <ac:picMk id="63" creationId="{839E3435-C244-430F-A2AD-A638E2FD5B15}"/>
          </ac:picMkLst>
        </pc:picChg>
        <pc:picChg chg="mod">
          <ac:chgData name="이상호" userId="39c9410a-5962-48fe-9b04-60371379acd7" providerId="ADAL" clId="{2CFE5BD7-D4E8-42A4-A809-0C1E5DD28A9A}" dt="2021-12-18T17:52:02.845" v="57" actId="207"/>
          <ac:picMkLst>
            <pc:docMk/>
            <pc:sldMk cId="4152067585" sldId="261"/>
            <ac:picMk id="65" creationId="{D46B82A9-9269-4CAC-9AC0-688188DD1D83}"/>
          </ac:picMkLst>
        </pc:picChg>
        <pc:picChg chg="mod">
          <ac:chgData name="이상호" userId="39c9410a-5962-48fe-9b04-60371379acd7" providerId="ADAL" clId="{2CFE5BD7-D4E8-42A4-A809-0C1E5DD28A9A}" dt="2021-12-18T17:52:02.845" v="57" actId="207"/>
          <ac:picMkLst>
            <pc:docMk/>
            <pc:sldMk cId="4152067585" sldId="261"/>
            <ac:picMk id="69" creationId="{60FA3846-9BF1-4B5A-B7B8-15AB11C29B70}"/>
          </ac:picMkLst>
        </pc:picChg>
        <pc:picChg chg="mod">
          <ac:chgData name="이상호" userId="39c9410a-5962-48fe-9b04-60371379acd7" providerId="ADAL" clId="{2CFE5BD7-D4E8-42A4-A809-0C1E5DD28A9A}" dt="2021-12-18T17:52:02.845" v="57" actId="207"/>
          <ac:picMkLst>
            <pc:docMk/>
            <pc:sldMk cId="4152067585" sldId="261"/>
            <ac:picMk id="71" creationId="{9769A5D5-36B7-4168-9581-0E551589BBC3}"/>
          </ac:picMkLst>
        </pc:picChg>
      </pc:sldChg>
      <pc:sldChg chg="modSp mod">
        <pc:chgData name="이상호" userId="39c9410a-5962-48fe-9b04-60371379acd7" providerId="ADAL" clId="{2CFE5BD7-D4E8-42A4-A809-0C1E5DD28A9A}" dt="2021-12-18T17:53:26.368" v="75" actId="207"/>
        <pc:sldMkLst>
          <pc:docMk/>
          <pc:sldMk cId="311011625" sldId="262"/>
        </pc:sldMkLst>
        <pc:spChg chg="mod">
          <ac:chgData name="이상호" userId="39c9410a-5962-48fe-9b04-60371379acd7" providerId="ADAL" clId="{2CFE5BD7-D4E8-42A4-A809-0C1E5DD28A9A}" dt="2021-12-18T17:53:09.694" v="68" actId="208"/>
          <ac:spMkLst>
            <pc:docMk/>
            <pc:sldMk cId="311011625" sldId="262"/>
            <ac:spMk id="11" creationId="{F6E9A8E9-635B-4DFE-A041-E444390DEF5D}"/>
          </ac:spMkLst>
        </pc:spChg>
        <pc:spChg chg="mod">
          <ac:chgData name="이상호" userId="39c9410a-5962-48fe-9b04-60371379acd7" providerId="ADAL" clId="{2CFE5BD7-D4E8-42A4-A809-0C1E5DD28A9A}" dt="2021-12-18T17:53:19.465" v="72" actId="207"/>
          <ac:spMkLst>
            <pc:docMk/>
            <pc:sldMk cId="311011625" sldId="262"/>
            <ac:spMk id="13" creationId="{67E15983-F6AA-467C-99B3-A866AD1AF055}"/>
          </ac:spMkLst>
        </pc:spChg>
        <pc:spChg chg="mod">
          <ac:chgData name="이상호" userId="39c9410a-5962-48fe-9b04-60371379acd7" providerId="ADAL" clId="{2CFE5BD7-D4E8-42A4-A809-0C1E5DD28A9A}" dt="2021-12-18T17:53:12.830" v="69" actId="208"/>
          <ac:spMkLst>
            <pc:docMk/>
            <pc:sldMk cId="311011625" sldId="262"/>
            <ac:spMk id="27" creationId="{A49A72EA-BEF7-4E31-AEE7-93D449D87617}"/>
          </ac:spMkLst>
        </pc:spChg>
        <pc:spChg chg="mod">
          <ac:chgData name="이상호" userId="39c9410a-5962-48fe-9b04-60371379acd7" providerId="ADAL" clId="{2CFE5BD7-D4E8-42A4-A809-0C1E5DD28A9A}" dt="2021-12-18T17:53:21.778" v="73" actId="207"/>
          <ac:spMkLst>
            <pc:docMk/>
            <pc:sldMk cId="311011625" sldId="262"/>
            <ac:spMk id="31" creationId="{531F054B-1A70-46F8-8E76-3D0E3EE5EB9B}"/>
          </ac:spMkLst>
        </pc:spChg>
        <pc:spChg chg="mod">
          <ac:chgData name="이상호" userId="39c9410a-5962-48fe-9b04-60371379acd7" providerId="ADAL" clId="{2CFE5BD7-D4E8-42A4-A809-0C1E5DD28A9A}" dt="2021-12-18T17:53:15.089" v="70" actId="208"/>
          <ac:spMkLst>
            <pc:docMk/>
            <pc:sldMk cId="311011625" sldId="262"/>
            <ac:spMk id="34" creationId="{CE09E5CD-9766-4EDA-AA43-D0536B89EA14}"/>
          </ac:spMkLst>
        </pc:spChg>
        <pc:spChg chg="mod">
          <ac:chgData name="이상호" userId="39c9410a-5962-48fe-9b04-60371379acd7" providerId="ADAL" clId="{2CFE5BD7-D4E8-42A4-A809-0C1E5DD28A9A}" dt="2021-12-18T17:53:24.246" v="74" actId="207"/>
          <ac:spMkLst>
            <pc:docMk/>
            <pc:sldMk cId="311011625" sldId="262"/>
            <ac:spMk id="38" creationId="{3761C514-7014-45E6-9C18-0C75EEF60FA3}"/>
          </ac:spMkLst>
        </pc:spChg>
        <pc:spChg chg="mod">
          <ac:chgData name="이상호" userId="39c9410a-5962-48fe-9b04-60371379acd7" providerId="ADAL" clId="{2CFE5BD7-D4E8-42A4-A809-0C1E5DD28A9A}" dt="2021-12-18T17:53:17.313" v="71" actId="208"/>
          <ac:spMkLst>
            <pc:docMk/>
            <pc:sldMk cId="311011625" sldId="262"/>
            <ac:spMk id="41" creationId="{17AA5C30-A0BC-4B91-9E1D-E6427DFFF082}"/>
          </ac:spMkLst>
        </pc:spChg>
        <pc:spChg chg="mod">
          <ac:chgData name="이상호" userId="39c9410a-5962-48fe-9b04-60371379acd7" providerId="ADAL" clId="{2CFE5BD7-D4E8-42A4-A809-0C1E5DD28A9A}" dt="2021-12-18T17:53:26.368" v="75" actId="207"/>
          <ac:spMkLst>
            <pc:docMk/>
            <pc:sldMk cId="311011625" sldId="262"/>
            <ac:spMk id="45" creationId="{FAECDC96-1AFF-4199-A20A-0C5B0B5DC3A4}"/>
          </ac:spMkLst>
        </pc:spChg>
      </pc:sldChg>
      <pc:sldChg chg="modSp mod">
        <pc:chgData name="이상호" userId="39c9410a-5962-48fe-9b04-60371379acd7" providerId="ADAL" clId="{2CFE5BD7-D4E8-42A4-A809-0C1E5DD28A9A}" dt="2021-12-18T17:53:56.640" v="81" actId="207"/>
        <pc:sldMkLst>
          <pc:docMk/>
          <pc:sldMk cId="2515038550" sldId="264"/>
        </pc:sldMkLst>
        <pc:spChg chg="mod">
          <ac:chgData name="이상호" userId="39c9410a-5962-48fe-9b04-60371379acd7" providerId="ADAL" clId="{2CFE5BD7-D4E8-42A4-A809-0C1E5DD28A9A}" dt="2021-12-18T17:53:44.707" v="79" actId="207"/>
          <ac:spMkLst>
            <pc:docMk/>
            <pc:sldMk cId="2515038550" sldId="264"/>
            <ac:spMk id="6" creationId="{1DEC93E1-EB59-453E-B8E7-EEFB4EFD275C}"/>
          </ac:spMkLst>
        </pc:spChg>
        <pc:spChg chg="mod">
          <ac:chgData name="이상호" userId="39c9410a-5962-48fe-9b04-60371379acd7" providerId="ADAL" clId="{2CFE5BD7-D4E8-42A4-A809-0C1E5DD28A9A}" dt="2021-12-18T17:53:44.707" v="79" actId="207"/>
          <ac:spMkLst>
            <pc:docMk/>
            <pc:sldMk cId="2515038550" sldId="264"/>
            <ac:spMk id="20" creationId="{EEE3D140-DB3D-4633-B23E-33AE7D3F0DD4}"/>
          </ac:spMkLst>
        </pc:spChg>
        <pc:spChg chg="mod">
          <ac:chgData name="이상호" userId="39c9410a-5962-48fe-9b04-60371379acd7" providerId="ADAL" clId="{2CFE5BD7-D4E8-42A4-A809-0C1E5DD28A9A}" dt="2021-12-18T17:53:44.707" v="79" actId="207"/>
          <ac:spMkLst>
            <pc:docMk/>
            <pc:sldMk cId="2515038550" sldId="264"/>
            <ac:spMk id="21" creationId="{E40DAAF2-DCDB-417B-89E9-6EEC0AE0ED71}"/>
          </ac:spMkLst>
        </pc:spChg>
        <pc:spChg chg="mod">
          <ac:chgData name="이상호" userId="39c9410a-5962-48fe-9b04-60371379acd7" providerId="ADAL" clId="{2CFE5BD7-D4E8-42A4-A809-0C1E5DD28A9A}" dt="2021-12-18T17:53:44.707" v="79" actId="207"/>
          <ac:spMkLst>
            <pc:docMk/>
            <pc:sldMk cId="2515038550" sldId="264"/>
            <ac:spMk id="22" creationId="{AF7D7E6B-014E-4D9B-B7DF-0A8116FB9C48}"/>
          </ac:spMkLst>
        </pc:spChg>
        <pc:picChg chg="mod">
          <ac:chgData name="이상호" userId="39c9410a-5962-48fe-9b04-60371379acd7" providerId="ADAL" clId="{2CFE5BD7-D4E8-42A4-A809-0C1E5DD28A9A}" dt="2021-12-18T17:53:56.640" v="81" actId="207"/>
          <ac:picMkLst>
            <pc:docMk/>
            <pc:sldMk cId="2515038550" sldId="264"/>
            <ac:picMk id="8" creationId="{77C75876-452F-40AB-B6D1-E5D79EEC8FCE}"/>
          </ac:picMkLst>
        </pc:picChg>
        <pc:picChg chg="mod">
          <ac:chgData name="이상호" userId="39c9410a-5962-48fe-9b04-60371379acd7" providerId="ADAL" clId="{2CFE5BD7-D4E8-42A4-A809-0C1E5DD28A9A}" dt="2021-12-18T17:53:56.640" v="81" actId="207"/>
          <ac:picMkLst>
            <pc:docMk/>
            <pc:sldMk cId="2515038550" sldId="264"/>
            <ac:picMk id="11" creationId="{775B2AE3-E4D8-4DBB-937E-2974D1915EA9}"/>
          </ac:picMkLst>
        </pc:picChg>
        <pc:picChg chg="mod">
          <ac:chgData name="이상호" userId="39c9410a-5962-48fe-9b04-60371379acd7" providerId="ADAL" clId="{2CFE5BD7-D4E8-42A4-A809-0C1E5DD28A9A}" dt="2021-12-18T17:53:56.640" v="81" actId="207"/>
          <ac:picMkLst>
            <pc:docMk/>
            <pc:sldMk cId="2515038550" sldId="264"/>
            <ac:picMk id="19" creationId="{5DF97D6B-8B5B-4E65-96F6-4FB77755801C}"/>
          </ac:picMkLst>
        </pc:picChg>
        <pc:picChg chg="mod">
          <ac:chgData name="이상호" userId="39c9410a-5962-48fe-9b04-60371379acd7" providerId="ADAL" clId="{2CFE5BD7-D4E8-42A4-A809-0C1E5DD28A9A}" dt="2021-12-18T17:53:56.640" v="81" actId="207"/>
          <ac:picMkLst>
            <pc:docMk/>
            <pc:sldMk cId="2515038550" sldId="264"/>
            <ac:picMk id="30" creationId="{A4EE1F24-3748-4EB8-B8BF-BB293C2FA2FB}"/>
          </ac:picMkLst>
        </pc:picChg>
      </pc:sldChg>
      <pc:sldChg chg="modSp mod">
        <pc:chgData name="이상호" userId="39c9410a-5962-48fe-9b04-60371379acd7" providerId="ADAL" clId="{2CFE5BD7-D4E8-42A4-A809-0C1E5DD28A9A}" dt="2021-12-18T17:54:14.829" v="83" actId="207"/>
        <pc:sldMkLst>
          <pc:docMk/>
          <pc:sldMk cId="2771733420" sldId="265"/>
        </pc:sldMkLst>
        <pc:spChg chg="mod">
          <ac:chgData name="이상호" userId="39c9410a-5962-48fe-9b04-60371379acd7" providerId="ADAL" clId="{2CFE5BD7-D4E8-42A4-A809-0C1E5DD28A9A}" dt="2021-12-18T17:54:14.829" v="83" actId="207"/>
          <ac:spMkLst>
            <pc:docMk/>
            <pc:sldMk cId="2771733420" sldId="265"/>
            <ac:spMk id="3" creationId="{5F5C18F7-99CD-4344-8BC1-3194050FB896}"/>
          </ac:spMkLst>
        </pc:spChg>
        <pc:spChg chg="mod">
          <ac:chgData name="이상호" userId="39c9410a-5962-48fe-9b04-60371379acd7" providerId="ADAL" clId="{2CFE5BD7-D4E8-42A4-A809-0C1E5DD28A9A}" dt="2021-12-18T17:54:14.829" v="83" actId="207"/>
          <ac:spMkLst>
            <pc:docMk/>
            <pc:sldMk cId="2771733420" sldId="265"/>
            <ac:spMk id="29" creationId="{BA037E02-C794-441B-BA33-E28A4C6783C8}"/>
          </ac:spMkLst>
        </pc:spChg>
        <pc:spChg chg="mod">
          <ac:chgData name="이상호" userId="39c9410a-5962-48fe-9b04-60371379acd7" providerId="ADAL" clId="{2CFE5BD7-D4E8-42A4-A809-0C1E5DD28A9A}" dt="2021-12-18T17:54:14.829" v="83" actId="207"/>
          <ac:spMkLst>
            <pc:docMk/>
            <pc:sldMk cId="2771733420" sldId="265"/>
            <ac:spMk id="31" creationId="{B6E4D261-EC48-40FC-ABF4-72A5743FF6B9}"/>
          </ac:spMkLst>
        </pc:spChg>
        <pc:picChg chg="mod">
          <ac:chgData name="이상호" userId="39c9410a-5962-48fe-9b04-60371379acd7" providerId="ADAL" clId="{2CFE5BD7-D4E8-42A4-A809-0C1E5DD28A9A}" dt="2021-12-18T17:54:07.243" v="82" actId="207"/>
          <ac:picMkLst>
            <pc:docMk/>
            <pc:sldMk cId="2771733420" sldId="265"/>
            <ac:picMk id="7" creationId="{D104C9E0-B481-4A5E-AF57-8922F5319147}"/>
          </ac:picMkLst>
        </pc:picChg>
        <pc:picChg chg="mod">
          <ac:chgData name="이상호" userId="39c9410a-5962-48fe-9b04-60371379acd7" providerId="ADAL" clId="{2CFE5BD7-D4E8-42A4-A809-0C1E5DD28A9A}" dt="2021-12-18T17:54:07.243" v="82" actId="207"/>
          <ac:picMkLst>
            <pc:docMk/>
            <pc:sldMk cId="2771733420" sldId="265"/>
            <ac:picMk id="10" creationId="{27EF1767-9EBA-4322-9E33-069A04EAE70D}"/>
          </ac:picMkLst>
        </pc:picChg>
        <pc:picChg chg="mod">
          <ac:chgData name="이상호" userId="39c9410a-5962-48fe-9b04-60371379acd7" providerId="ADAL" clId="{2CFE5BD7-D4E8-42A4-A809-0C1E5DD28A9A}" dt="2021-12-18T17:54:07.243" v="82" actId="207"/>
          <ac:picMkLst>
            <pc:docMk/>
            <pc:sldMk cId="2771733420" sldId="265"/>
            <ac:picMk id="13" creationId="{0FC7B215-EE7E-4CB0-826B-E39714811E6D}"/>
          </ac:picMkLst>
        </pc:picChg>
      </pc:sldChg>
      <pc:sldChg chg="modSp mod">
        <pc:chgData name="이상호" userId="39c9410a-5962-48fe-9b04-60371379acd7" providerId="ADAL" clId="{2CFE5BD7-D4E8-42A4-A809-0C1E5DD28A9A}" dt="2021-12-18T17:53:00.271" v="67" actId="572"/>
        <pc:sldMkLst>
          <pc:docMk/>
          <pc:sldMk cId="9878805" sldId="266"/>
        </pc:sldMkLst>
        <pc:graphicFrameChg chg="mod modGraphic">
          <ac:chgData name="이상호" userId="39c9410a-5962-48fe-9b04-60371379acd7" providerId="ADAL" clId="{2CFE5BD7-D4E8-42A4-A809-0C1E5DD28A9A}" dt="2021-12-18T17:53:00.271" v="67" actId="572"/>
          <ac:graphicFrameMkLst>
            <pc:docMk/>
            <pc:sldMk cId="9878805" sldId="266"/>
            <ac:graphicFrameMk id="3" creationId="{E65BD9CA-B33C-4FF8-A85F-5B2CCA141B07}"/>
          </ac:graphicFrameMkLst>
        </pc:graphicFrameChg>
      </pc:sldChg>
      <pc:sldChg chg="addSp delSp modSp mod">
        <pc:chgData name="이상호" userId="39c9410a-5962-48fe-9b04-60371379acd7" providerId="ADAL" clId="{2CFE5BD7-D4E8-42A4-A809-0C1E5DD28A9A}" dt="2021-12-18T17:56:00.560" v="106" actId="21"/>
        <pc:sldMkLst>
          <pc:docMk/>
          <pc:sldMk cId="3219057057" sldId="267"/>
        </pc:sldMkLst>
        <pc:spChg chg="mod">
          <ac:chgData name="이상호" userId="39c9410a-5962-48fe-9b04-60371379acd7" providerId="ADAL" clId="{2CFE5BD7-D4E8-42A4-A809-0C1E5DD28A9A}" dt="2021-12-18T17:50:21.606" v="43" actId="207"/>
          <ac:spMkLst>
            <pc:docMk/>
            <pc:sldMk cId="3219057057" sldId="267"/>
            <ac:spMk id="6" creationId="{058EEA79-5815-47BE-B41F-AACE500D0AA5}"/>
          </ac:spMkLst>
        </pc:spChg>
        <pc:spChg chg="mod">
          <ac:chgData name="이상호" userId="39c9410a-5962-48fe-9b04-60371379acd7" providerId="ADAL" clId="{2CFE5BD7-D4E8-42A4-A809-0C1E5DD28A9A}" dt="2021-12-18T17:50:18.367" v="42" actId="207"/>
          <ac:spMkLst>
            <pc:docMk/>
            <pc:sldMk cId="3219057057" sldId="267"/>
            <ac:spMk id="8" creationId="{4BA336E2-D3C9-4740-AD1C-2A18BC690475}"/>
          </ac:spMkLst>
        </pc:spChg>
        <pc:picChg chg="del">
          <ac:chgData name="이상호" userId="39c9410a-5962-48fe-9b04-60371379acd7" providerId="ADAL" clId="{2CFE5BD7-D4E8-42A4-A809-0C1E5DD28A9A}" dt="2021-12-18T17:50:10.670" v="40" actId="478"/>
          <ac:picMkLst>
            <pc:docMk/>
            <pc:sldMk cId="3219057057" sldId="267"/>
            <ac:picMk id="3" creationId="{E5C24E1B-1C90-47A4-A8E4-B63B25A0124A}"/>
          </ac:picMkLst>
        </pc:picChg>
        <pc:picChg chg="add del mod">
          <ac:chgData name="이상호" userId="39c9410a-5962-48fe-9b04-60371379acd7" providerId="ADAL" clId="{2CFE5BD7-D4E8-42A4-A809-0C1E5DD28A9A}" dt="2021-12-18T17:55:58.085" v="105" actId="478"/>
          <ac:picMkLst>
            <pc:docMk/>
            <pc:sldMk cId="3219057057" sldId="267"/>
            <ac:picMk id="4" creationId="{4660EDF4-8E0B-4427-BA1D-560B3697A857}"/>
          </ac:picMkLst>
        </pc:picChg>
        <pc:picChg chg="add mod">
          <ac:chgData name="이상호" userId="39c9410a-5962-48fe-9b04-60371379acd7" providerId="ADAL" clId="{2CFE5BD7-D4E8-42A4-A809-0C1E5DD28A9A}" dt="2021-12-18T17:55:03.156" v="90" actId="14100"/>
          <ac:picMkLst>
            <pc:docMk/>
            <pc:sldMk cId="3219057057" sldId="267"/>
            <ac:picMk id="5" creationId="{8985AB29-190E-408C-8006-89D697DC2BDB}"/>
          </ac:picMkLst>
        </pc:picChg>
        <pc:picChg chg="add del mod">
          <ac:chgData name="이상호" userId="39c9410a-5962-48fe-9b04-60371379acd7" providerId="ADAL" clId="{2CFE5BD7-D4E8-42A4-A809-0C1E5DD28A9A}" dt="2021-12-18T17:56:00.560" v="106" actId="21"/>
          <ac:picMkLst>
            <pc:docMk/>
            <pc:sldMk cId="3219057057" sldId="267"/>
            <ac:picMk id="7" creationId="{8999DBB3-7C3E-422A-A5F8-E9C3AC90016B}"/>
          </ac:picMkLst>
        </pc:picChg>
      </pc:sldChg>
      <pc:sldMasterChg chg="delSldLayout modSldLayout">
        <pc:chgData name="이상호" userId="39c9410a-5962-48fe-9b04-60371379acd7" providerId="ADAL" clId="{2CFE5BD7-D4E8-42A4-A809-0C1E5DD28A9A}" dt="2021-12-18T17:58:17.655" v="121" actId="478"/>
        <pc:sldMasterMkLst>
          <pc:docMk/>
          <pc:sldMasterMk cId="2947935039" sldId="2147483648"/>
        </pc:sldMasterMkLst>
        <pc:sldLayoutChg chg="del">
          <pc:chgData name="이상호" userId="39c9410a-5962-48fe-9b04-60371379acd7" providerId="ADAL" clId="{2CFE5BD7-D4E8-42A4-A809-0C1E5DD28A9A}" dt="2021-12-18T17:56:24.239" v="107" actId="2696"/>
          <pc:sldLayoutMkLst>
            <pc:docMk/>
            <pc:sldMasterMk cId="2947935039" sldId="2147483648"/>
            <pc:sldLayoutMk cId="2146664297" sldId="2147483649"/>
          </pc:sldLayoutMkLst>
        </pc:sldLayoutChg>
        <pc:sldLayoutChg chg="addSp delSp modSp mod">
          <pc:chgData name="이상호" userId="39c9410a-5962-48fe-9b04-60371379acd7" providerId="ADAL" clId="{2CFE5BD7-D4E8-42A4-A809-0C1E5DD28A9A}" dt="2021-12-18T17:56:35.868" v="109"/>
          <pc:sldLayoutMkLst>
            <pc:docMk/>
            <pc:sldMasterMk cId="2947935039" sldId="2147483648"/>
            <pc:sldLayoutMk cId="2292993528" sldId="2147483660"/>
          </pc:sldLayoutMkLst>
          <pc:spChg chg="mod">
            <ac:chgData name="이상호" userId="39c9410a-5962-48fe-9b04-60371379acd7" providerId="ADAL" clId="{2CFE5BD7-D4E8-42A4-A809-0C1E5DD28A9A}" dt="2021-12-18T17:48:58.502" v="19" actId="207"/>
            <ac:spMkLst>
              <pc:docMk/>
              <pc:sldMasterMk cId="2947935039" sldId="2147483648"/>
              <pc:sldLayoutMk cId="2292993528" sldId="2147483660"/>
              <ac:spMk id="7" creationId="{09B33DF3-C2B7-4C0D-A234-AB5AD4C3DE66}"/>
            </ac:spMkLst>
          </pc:spChg>
          <pc:picChg chg="del">
            <ac:chgData name="이상호" userId="39c9410a-5962-48fe-9b04-60371379acd7" providerId="ADAL" clId="{2CFE5BD7-D4E8-42A4-A809-0C1E5DD28A9A}" dt="2021-12-18T17:49:08.519" v="23" actId="478"/>
            <ac:picMkLst>
              <pc:docMk/>
              <pc:sldMasterMk cId="2947935039" sldId="2147483648"/>
              <pc:sldLayoutMk cId="2292993528" sldId="2147483660"/>
              <ac:picMk id="4" creationId="{189132E7-6334-48E3-A989-4DA875626764}"/>
            </ac:picMkLst>
          </pc:picChg>
          <pc:picChg chg="add del mod">
            <ac:chgData name="이상호" userId="39c9410a-5962-48fe-9b04-60371379acd7" providerId="ADAL" clId="{2CFE5BD7-D4E8-42A4-A809-0C1E5DD28A9A}" dt="2021-12-18T17:49:28.625" v="30" actId="478"/>
            <ac:picMkLst>
              <pc:docMk/>
              <pc:sldMasterMk cId="2947935039" sldId="2147483648"/>
              <pc:sldLayoutMk cId="2292993528" sldId="2147483660"/>
              <ac:picMk id="5" creationId="{E75219C2-F19F-4A85-8A44-DB70F524BF94}"/>
            </ac:picMkLst>
          </pc:picChg>
          <pc:picChg chg="add del mod">
            <ac:chgData name="이상호" userId="39c9410a-5962-48fe-9b04-60371379acd7" providerId="ADAL" clId="{2CFE5BD7-D4E8-42A4-A809-0C1E5DD28A9A}" dt="2021-12-18T17:56:35.868" v="109"/>
            <ac:picMkLst>
              <pc:docMk/>
              <pc:sldMasterMk cId="2947935039" sldId="2147483648"/>
              <pc:sldLayoutMk cId="2292993528" sldId="2147483660"/>
              <ac:picMk id="6" creationId="{16545BAF-C305-4C65-B376-3A6245256E22}"/>
            </ac:picMkLst>
          </pc:picChg>
        </pc:sldLayoutChg>
        <pc:sldLayoutChg chg="addSp delSp modSp mod">
          <pc:chgData name="이상호" userId="39c9410a-5962-48fe-9b04-60371379acd7" providerId="ADAL" clId="{2CFE5BD7-D4E8-42A4-A809-0C1E5DD28A9A}" dt="2021-12-18T17:56:39.337" v="110"/>
          <pc:sldLayoutMkLst>
            <pc:docMk/>
            <pc:sldMasterMk cId="2947935039" sldId="2147483648"/>
            <pc:sldLayoutMk cId="1777799891" sldId="2147483661"/>
          </pc:sldLayoutMkLst>
          <pc:spChg chg="mod">
            <ac:chgData name="이상호" userId="39c9410a-5962-48fe-9b04-60371379acd7" providerId="ADAL" clId="{2CFE5BD7-D4E8-42A4-A809-0C1E5DD28A9A}" dt="2021-12-18T17:49:33.296" v="31" actId="207"/>
            <ac:spMkLst>
              <pc:docMk/>
              <pc:sldMasterMk cId="2947935039" sldId="2147483648"/>
              <pc:sldLayoutMk cId="1777799891" sldId="2147483661"/>
              <ac:spMk id="6" creationId="{8295A477-CF86-4349-9A59-328F50E9563D}"/>
            </ac:spMkLst>
          </pc:spChg>
          <pc:picChg chg="del">
            <ac:chgData name="이상호" userId="39c9410a-5962-48fe-9b04-60371379acd7" providerId="ADAL" clId="{2CFE5BD7-D4E8-42A4-A809-0C1E5DD28A9A}" dt="2021-12-18T17:49:03.027" v="20" actId="478"/>
            <ac:picMkLst>
              <pc:docMk/>
              <pc:sldMasterMk cId="2947935039" sldId="2147483648"/>
              <pc:sldLayoutMk cId="1777799891" sldId="2147483661"/>
              <ac:picMk id="3" creationId="{802226C1-B8B4-4DAF-B0E9-AC6A54173E48}"/>
            </ac:picMkLst>
          </pc:picChg>
          <pc:picChg chg="add del mod">
            <ac:chgData name="이상호" userId="39c9410a-5962-48fe-9b04-60371379acd7" providerId="ADAL" clId="{2CFE5BD7-D4E8-42A4-A809-0C1E5DD28A9A}" dt="2021-12-18T17:49:06.025" v="22" actId="21"/>
            <ac:picMkLst>
              <pc:docMk/>
              <pc:sldMasterMk cId="2947935039" sldId="2147483648"/>
              <pc:sldLayoutMk cId="1777799891" sldId="2147483661"/>
              <ac:picMk id="4" creationId="{BB730934-AF1B-4E44-9F6C-7FE077F622A2}"/>
            </ac:picMkLst>
          </pc:picChg>
          <pc:picChg chg="add mod">
            <ac:chgData name="이상호" userId="39c9410a-5962-48fe-9b04-60371379acd7" providerId="ADAL" clId="{2CFE5BD7-D4E8-42A4-A809-0C1E5DD28A9A}" dt="2021-12-18T17:56:39.337" v="110"/>
            <ac:picMkLst>
              <pc:docMk/>
              <pc:sldMasterMk cId="2947935039" sldId="2147483648"/>
              <pc:sldLayoutMk cId="1777799891" sldId="2147483661"/>
              <ac:picMk id="5" creationId="{1C16FC9B-3F57-42A4-8DE6-25200023B750}"/>
            </ac:picMkLst>
          </pc:picChg>
        </pc:sldLayoutChg>
        <pc:sldLayoutChg chg="addSp delSp modSp mod">
          <pc:chgData name="이상호" userId="39c9410a-5962-48fe-9b04-60371379acd7" providerId="ADAL" clId="{2CFE5BD7-D4E8-42A4-A809-0C1E5DD28A9A}" dt="2021-12-18T17:58:15.359" v="120" actId="478"/>
          <pc:sldLayoutMkLst>
            <pc:docMk/>
            <pc:sldMasterMk cId="2947935039" sldId="2147483648"/>
            <pc:sldLayoutMk cId="150811152" sldId="2147483662"/>
          </pc:sldLayoutMkLst>
          <pc:spChg chg="mod">
            <ac:chgData name="이상호" userId="39c9410a-5962-48fe-9b04-60371379acd7" providerId="ADAL" clId="{2CFE5BD7-D4E8-42A4-A809-0C1E5DD28A9A}" dt="2021-12-18T17:49:39.635" v="33" actId="207"/>
            <ac:spMkLst>
              <pc:docMk/>
              <pc:sldMasterMk cId="2947935039" sldId="2147483648"/>
              <pc:sldLayoutMk cId="150811152" sldId="2147483662"/>
              <ac:spMk id="5" creationId="{3D46F4B3-6A88-4D2F-A3B9-44B4AD905344}"/>
            </ac:spMkLst>
          </pc:spChg>
          <pc:spChg chg="mod">
            <ac:chgData name="이상호" userId="39c9410a-5962-48fe-9b04-60371379acd7" providerId="ADAL" clId="{2CFE5BD7-D4E8-42A4-A809-0C1E5DD28A9A}" dt="2021-12-18T17:49:35.897" v="32" actId="207"/>
            <ac:spMkLst>
              <pc:docMk/>
              <pc:sldMasterMk cId="2947935039" sldId="2147483648"/>
              <pc:sldLayoutMk cId="150811152" sldId="2147483662"/>
              <ac:spMk id="6" creationId="{8295A477-CF86-4349-9A59-328F50E9563D}"/>
            </ac:spMkLst>
          </pc:spChg>
          <pc:picChg chg="add del mod">
            <ac:chgData name="이상호" userId="39c9410a-5962-48fe-9b04-60371379acd7" providerId="ADAL" clId="{2CFE5BD7-D4E8-42A4-A809-0C1E5DD28A9A}" dt="2021-12-18T17:56:41.829" v="112"/>
            <ac:picMkLst>
              <pc:docMk/>
              <pc:sldMasterMk cId="2947935039" sldId="2147483648"/>
              <pc:sldLayoutMk cId="150811152" sldId="2147483662"/>
              <ac:picMk id="7" creationId="{D465E709-9635-4E9D-A9E5-F14300B576F5}"/>
            </ac:picMkLst>
          </pc:picChg>
          <pc:picChg chg="del">
            <ac:chgData name="이상호" userId="39c9410a-5962-48fe-9b04-60371379acd7" providerId="ADAL" clId="{2CFE5BD7-D4E8-42A4-A809-0C1E5DD28A9A}" dt="2021-12-18T17:56:46.017" v="113" actId="478"/>
            <ac:picMkLst>
              <pc:docMk/>
              <pc:sldMasterMk cId="2947935039" sldId="2147483648"/>
              <pc:sldLayoutMk cId="150811152" sldId="2147483662"/>
              <ac:picMk id="8" creationId="{1C9496D6-BB39-4F3C-AD6B-6352B1243788}"/>
            </ac:picMkLst>
          </pc:picChg>
          <pc:picChg chg="add del mod">
            <ac:chgData name="이상호" userId="39c9410a-5962-48fe-9b04-60371379acd7" providerId="ADAL" clId="{2CFE5BD7-D4E8-42A4-A809-0C1E5DD28A9A}" dt="2021-12-18T17:58:15.359" v="120" actId="478"/>
            <ac:picMkLst>
              <pc:docMk/>
              <pc:sldMasterMk cId="2947935039" sldId="2147483648"/>
              <pc:sldLayoutMk cId="150811152" sldId="2147483662"/>
              <ac:picMk id="9" creationId="{6D4AE73D-C657-4E2F-A722-917B3C92BD14}"/>
            </ac:picMkLst>
          </pc:picChg>
        </pc:sldLayoutChg>
        <pc:sldLayoutChg chg="addSp delSp modSp mod">
          <pc:chgData name="이상호" userId="39c9410a-5962-48fe-9b04-60371379acd7" providerId="ADAL" clId="{2CFE5BD7-D4E8-42A4-A809-0C1E5DD28A9A}" dt="2021-12-18T17:58:17.655" v="121" actId="478"/>
          <pc:sldLayoutMkLst>
            <pc:docMk/>
            <pc:sldMasterMk cId="2947935039" sldId="2147483648"/>
            <pc:sldLayoutMk cId="3365504840" sldId="2147483663"/>
          </pc:sldLayoutMkLst>
          <pc:picChg chg="del">
            <ac:chgData name="이상호" userId="39c9410a-5962-48fe-9b04-60371379acd7" providerId="ADAL" clId="{2CFE5BD7-D4E8-42A4-A809-0C1E5DD28A9A}" dt="2021-12-18T17:57:01.043" v="116" actId="478"/>
            <ac:picMkLst>
              <pc:docMk/>
              <pc:sldMasterMk cId="2947935039" sldId="2147483648"/>
              <pc:sldLayoutMk cId="3365504840" sldId="2147483663"/>
              <ac:picMk id="2" creationId="{06EBC7FC-1E29-42F9-9BBF-5E56121ED7CF}"/>
            </ac:picMkLst>
          </pc:picChg>
          <pc:picChg chg="add del mod">
            <ac:chgData name="이상호" userId="39c9410a-5962-48fe-9b04-60371379acd7" providerId="ADAL" clId="{2CFE5BD7-D4E8-42A4-A809-0C1E5DD28A9A}" dt="2021-12-18T17:58:17.655" v="121" actId="478"/>
            <ac:picMkLst>
              <pc:docMk/>
              <pc:sldMasterMk cId="2947935039" sldId="2147483648"/>
              <pc:sldLayoutMk cId="3365504840" sldId="2147483663"/>
              <ac:picMk id="3" creationId="{755A4B58-A81F-491D-A289-3F904B795C07}"/>
            </ac:picMkLst>
          </pc:picChg>
        </pc:sldLayoutChg>
        <pc:sldLayoutChg chg="addSp delSp modSp mod">
          <pc:chgData name="이상호" userId="39c9410a-5962-48fe-9b04-60371379acd7" providerId="ADAL" clId="{2CFE5BD7-D4E8-42A4-A809-0C1E5DD28A9A}" dt="2021-12-18T17:48:53.338" v="18" actId="207"/>
          <pc:sldLayoutMkLst>
            <pc:docMk/>
            <pc:sldMasterMk cId="2947935039" sldId="2147483648"/>
            <pc:sldLayoutMk cId="3055410610" sldId="2147483664"/>
          </pc:sldLayoutMkLst>
          <pc:spChg chg="mod">
            <ac:chgData name="이상호" userId="39c9410a-5962-48fe-9b04-60371379acd7" providerId="ADAL" clId="{2CFE5BD7-D4E8-42A4-A809-0C1E5DD28A9A}" dt="2021-12-18T17:48:22.686" v="12" actId="207"/>
            <ac:spMkLst>
              <pc:docMk/>
              <pc:sldMasterMk cId="2947935039" sldId="2147483648"/>
              <pc:sldLayoutMk cId="3055410610" sldId="2147483664"/>
              <ac:spMk id="2" creationId="{6086A968-3CFC-492B-966E-2DB13A838AC5}"/>
            </ac:spMkLst>
          </pc:spChg>
          <pc:spChg chg="mod">
            <ac:chgData name="이상호" userId="39c9410a-5962-48fe-9b04-60371379acd7" providerId="ADAL" clId="{2CFE5BD7-D4E8-42A4-A809-0C1E5DD28A9A}" dt="2021-12-18T17:48:40.881" v="15" actId="207"/>
            <ac:spMkLst>
              <pc:docMk/>
              <pc:sldMasterMk cId="2947935039" sldId="2147483648"/>
              <pc:sldLayoutMk cId="3055410610" sldId="2147483664"/>
              <ac:spMk id="6" creationId="{968A6128-D30A-40B4-B6E8-E9B675D5F546}"/>
            </ac:spMkLst>
          </pc:spChg>
          <pc:spChg chg="mod">
            <ac:chgData name="이상호" userId="39c9410a-5962-48fe-9b04-60371379acd7" providerId="ADAL" clId="{2CFE5BD7-D4E8-42A4-A809-0C1E5DD28A9A}" dt="2021-12-18T17:48:53.338" v="18" actId="207"/>
            <ac:spMkLst>
              <pc:docMk/>
              <pc:sldMasterMk cId="2947935039" sldId="2147483648"/>
              <pc:sldLayoutMk cId="3055410610" sldId="2147483664"/>
              <ac:spMk id="9" creationId="{80A6BADF-5E68-4CC3-AFF8-4684084E41B8}"/>
            </ac:spMkLst>
          </pc:spChg>
          <pc:spChg chg="mod">
            <ac:chgData name="이상호" userId="39c9410a-5962-48fe-9b04-60371379acd7" providerId="ADAL" clId="{2CFE5BD7-D4E8-42A4-A809-0C1E5DD28A9A}" dt="2021-12-18T17:48:50.373" v="17" actId="207"/>
            <ac:spMkLst>
              <pc:docMk/>
              <pc:sldMasterMk cId="2947935039" sldId="2147483648"/>
              <pc:sldLayoutMk cId="3055410610" sldId="2147483664"/>
              <ac:spMk id="10" creationId="{25085645-82E3-422E-8B5E-0301B7BCB253}"/>
            </ac:spMkLst>
          </pc:spChg>
          <pc:grpChg chg="mod">
            <ac:chgData name="이상호" userId="39c9410a-5962-48fe-9b04-60371379acd7" providerId="ADAL" clId="{2CFE5BD7-D4E8-42A4-A809-0C1E5DD28A9A}" dt="2021-12-18T17:48:50.373" v="17" actId="207"/>
            <ac:grpSpMkLst>
              <pc:docMk/>
              <pc:sldMasterMk cId="2947935039" sldId="2147483648"/>
              <pc:sldLayoutMk cId="3055410610" sldId="2147483664"/>
              <ac:grpSpMk id="4" creationId="{FAAC12D6-1214-4309-8C19-E5CEA3463157}"/>
            </ac:grpSpMkLst>
          </pc:grpChg>
          <pc:picChg chg="add del mod">
            <ac:chgData name="이상호" userId="39c9410a-5962-48fe-9b04-60371379acd7" providerId="ADAL" clId="{2CFE5BD7-D4E8-42A4-A809-0C1E5DD28A9A}" dt="2021-12-18T17:48:43.792" v="16" actId="478"/>
            <ac:picMkLst>
              <pc:docMk/>
              <pc:sldMasterMk cId="2947935039" sldId="2147483648"/>
              <pc:sldLayoutMk cId="3055410610" sldId="2147483664"/>
              <ac:picMk id="7" creationId="{3579DF92-7E20-4827-B9A1-369AF8796707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4074C-12B9-490C-9E69-2CF7B0458B00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11914-DFE3-4E8B-8853-ACDA5A892C40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EC2C9FF5-8B8D-29F5-33A8-B446CE5B7D6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566" y="8073628"/>
            <a:ext cx="1263412" cy="47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92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8658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3. </a:t>
            </a:r>
            <a:r>
              <a:rPr lang="ko-KR" alt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자유주의</a:t>
            </a:r>
            <a:r>
              <a:rPr lang="en-US" altLang="ko-KR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ko-KR" alt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민주주의 </a:t>
            </a:r>
            <a:r>
              <a:rPr lang="en-US" altLang="ko-KR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sym typeface="Wingdings" panose="05000000000000000000" pitchFamily="2" charset="2"/>
              </a:rPr>
              <a:t> </a:t>
            </a:r>
            <a:r>
              <a:rPr lang="ko-KR" alt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sym typeface="Wingdings" panose="05000000000000000000" pitchFamily="2" charset="2"/>
              </a:rPr>
              <a:t>사회적 기업</a:t>
            </a:r>
            <a:r>
              <a:rPr lang="en-US" altLang="ko-KR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sym typeface="Wingdings" panose="05000000000000000000" pitchFamily="2" charset="2"/>
              </a:rPr>
              <a:t>, downsizing </a:t>
            </a:r>
            <a:r>
              <a:rPr lang="ko-KR" alt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sym typeface="Wingdings" panose="05000000000000000000" pitchFamily="2" charset="2"/>
              </a:rPr>
              <a:t>덜 함</a:t>
            </a:r>
            <a:r>
              <a:rPr lang="en-US" altLang="ko-KR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sym typeface="Wingdings" panose="05000000000000000000" pitchFamily="2" charset="2"/>
              </a:rPr>
              <a:t>. </a:t>
            </a:r>
            <a:endParaRPr lang="en-US" altLang="ko-KR" b="0" i="1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altLang="ko-KR" b="0" i="1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r>
              <a:rPr lang="en-US" altLang="ko-KR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4. Given that politically liberal individuals tend to value egalitarianism, we test whether firms with liberal CEOs tend to (1) reduce pay dispersion among non-CEO executives; and (2) reduce pay gaps between CEO and non-CEO executives, and whether compensation committee liberalism moderates these relationships.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4245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53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44884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0296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17268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8229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82488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1237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7957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165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68779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97270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603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31130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859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70551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0759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6747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68321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52955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473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29576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178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1538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4647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7733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473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3357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11914-DFE3-4E8B-8853-ACDA5A892C40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253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각 삼각형 5">
            <a:extLst>
              <a:ext uri="{FF2B5EF4-FFF2-40B4-BE49-F238E27FC236}">
                <a16:creationId xmlns:a16="http://schemas.microsoft.com/office/drawing/2014/main" id="{968A6128-D30A-40B4-B6E8-E9B675D5F546}"/>
              </a:ext>
            </a:extLst>
          </p:cNvPr>
          <p:cNvSpPr/>
          <p:nvPr userDrawn="1"/>
        </p:nvSpPr>
        <p:spPr>
          <a:xfrm flipH="1" flipV="1">
            <a:off x="6609143" y="-2"/>
            <a:ext cx="5582855" cy="886119"/>
          </a:xfrm>
          <a:prstGeom prst="rtTriangle">
            <a:avLst/>
          </a:prstGeom>
          <a:solidFill>
            <a:srgbClr val="01409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각 삼각형 1">
            <a:extLst>
              <a:ext uri="{FF2B5EF4-FFF2-40B4-BE49-F238E27FC236}">
                <a16:creationId xmlns:a16="http://schemas.microsoft.com/office/drawing/2014/main" id="{6086A968-3CFC-492B-966E-2DB13A838AC5}"/>
              </a:ext>
            </a:extLst>
          </p:cNvPr>
          <p:cNvSpPr/>
          <p:nvPr userDrawn="1"/>
        </p:nvSpPr>
        <p:spPr>
          <a:xfrm flipV="1">
            <a:off x="-1" y="-4"/>
            <a:ext cx="9502219" cy="1216062"/>
          </a:xfrm>
          <a:prstGeom prst="rtTriangle">
            <a:avLst/>
          </a:prstGeom>
          <a:solidFill>
            <a:srgbClr val="00155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각 삼각형 8">
            <a:extLst>
              <a:ext uri="{FF2B5EF4-FFF2-40B4-BE49-F238E27FC236}">
                <a16:creationId xmlns:a16="http://schemas.microsoft.com/office/drawing/2014/main" id="{80A6BADF-5E68-4CC3-AFF8-4684084E41B8}"/>
              </a:ext>
            </a:extLst>
          </p:cNvPr>
          <p:cNvSpPr/>
          <p:nvPr userDrawn="1"/>
        </p:nvSpPr>
        <p:spPr>
          <a:xfrm>
            <a:off x="0" y="6418342"/>
            <a:ext cx="5578998" cy="451232"/>
          </a:xfrm>
          <a:prstGeom prst="rtTriangle">
            <a:avLst/>
          </a:prstGeom>
          <a:solidFill>
            <a:srgbClr val="01409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25085645-82E3-422E-8B5E-0301B7BCB253}"/>
              </a:ext>
            </a:extLst>
          </p:cNvPr>
          <p:cNvSpPr/>
          <p:nvPr userDrawn="1"/>
        </p:nvSpPr>
        <p:spPr>
          <a:xfrm flipH="1">
            <a:off x="2689780" y="6238754"/>
            <a:ext cx="9502219" cy="619246"/>
          </a:xfrm>
          <a:prstGeom prst="rtTriangle">
            <a:avLst/>
          </a:prstGeom>
          <a:solidFill>
            <a:srgbClr val="00155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 descr="텍스트이(가) 표시된 사진&#10;&#10;자동 생성된 설명">
            <a:extLst>
              <a:ext uri="{FF2B5EF4-FFF2-40B4-BE49-F238E27FC236}">
                <a16:creationId xmlns:a16="http://schemas.microsoft.com/office/drawing/2014/main" id="{20806478-CF8D-98AD-D036-22CC217A75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124" y="6359012"/>
            <a:ext cx="1303200" cy="45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410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1D080E-83CA-4F86-B3FE-1D40EC2A2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45750F-83DB-40BC-908B-B545CDE09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724352E-DB06-4A61-9482-93A83CF9D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6030260-6A8B-40E9-8593-E7F30F548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483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BA9DC45-941C-49F4-A39F-C08CAB94F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5E1B488-69AC-49F9-B615-0874142FF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A6FB836-5B62-4D80-90B2-52EFB763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0945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3344A6-DDD9-4B05-8471-B21277671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D91D4E7-015D-4FE4-BD69-F0A1A69396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8886D3B-3546-4BD3-8BA5-937A980573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81A0639-0641-4822-8EE8-00D746B13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8847963-AD9C-4293-A7CA-27262E0FA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2BB1B0C-88D3-4046-BF6A-097E7037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0464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CADFB6-C427-4917-B714-17B15A995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81DBE4A-467E-4993-AB3C-F84F0A7459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038918A-F03A-4CE2-A0A9-8E6970D43B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C3FF31-0F8A-4984-BBA1-EE23FD5B4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F8F3ECE-3702-40D5-AC20-F12BFF284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9961EB0-2C62-4AA0-8B05-5B16BCFEE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9436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AA07F4-B22C-4F13-8437-DDE2E7544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CF9C955-112E-4DAE-BA1D-93D5E146F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FEF6D3-60EE-45B4-8256-CF029B8CC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9B0B5A0-9C76-4945-9748-F328982AD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F4EE83A-F7DD-4257-8EF1-E089A6674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1620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6C5B994-FF1A-46BA-82A6-908CFD4330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5F41D77-1500-4C75-B1FC-0976FA55E2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070DF1-37AD-409D-8381-BD1DB8DEA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6C2E68-880A-4D25-B949-14CBAE3E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07499C-A704-418C-BF1F-E65923649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882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09B33DF3-C2B7-4C0D-A234-AB5AD4C3DE66}"/>
              </a:ext>
            </a:extLst>
          </p:cNvPr>
          <p:cNvSpPr/>
          <p:nvPr userDrawn="1"/>
        </p:nvSpPr>
        <p:spPr>
          <a:xfrm rot="16200000">
            <a:off x="4371031" y="-957270"/>
            <a:ext cx="6863704" cy="8778242"/>
          </a:xfrm>
          <a:prstGeom prst="rect">
            <a:avLst/>
          </a:prstGeom>
          <a:solidFill>
            <a:srgbClr val="001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돋움" panose="020B0600000101010101" pitchFamily="50" charset="-127"/>
            </a:endParaRPr>
          </a:p>
        </p:txBody>
      </p:sp>
      <p:pic>
        <p:nvPicPr>
          <p:cNvPr id="4" name="그림 3" descr="텍스트이(가) 표시된 사진&#10;&#10;자동 생성된 설명">
            <a:extLst>
              <a:ext uri="{FF2B5EF4-FFF2-40B4-BE49-F238E27FC236}">
                <a16:creationId xmlns:a16="http://schemas.microsoft.com/office/drawing/2014/main" id="{20806478-CF8D-98AD-D036-22CC217A755F}"/>
              </a:ext>
            </a:extLst>
          </p:cNvPr>
          <p:cNvPicPr>
            <a:picLocks/>
          </p:cNvPicPr>
          <p:nvPr userDrawn="1"/>
        </p:nvPicPr>
        <p:blipFill>
          <a:blip r:embed="rId2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5447" y="6373385"/>
            <a:ext cx="1303200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993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4201" userDrawn="1">
          <p15:clr>
            <a:srgbClr val="FBAE40"/>
          </p15:clr>
        </p15:guide>
        <p15:guide id="4" pos="6494" userDrawn="1">
          <p15:clr>
            <a:srgbClr val="FBAE40"/>
          </p15:clr>
        </p15:guide>
        <p15:guide id="5" pos="755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8295A477-CF86-4349-9A59-328F50E9563D}"/>
              </a:ext>
            </a:extLst>
          </p:cNvPr>
          <p:cNvSpPr/>
          <p:nvPr userDrawn="1"/>
        </p:nvSpPr>
        <p:spPr>
          <a:xfrm rot="16200000">
            <a:off x="2664150" y="-2664151"/>
            <a:ext cx="6863704" cy="12192004"/>
          </a:xfrm>
          <a:prstGeom prst="rect">
            <a:avLst/>
          </a:prstGeom>
          <a:solidFill>
            <a:srgbClr val="001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돋움" panose="020B0600000101010101" pitchFamily="50" charset="-127"/>
            </a:endParaRPr>
          </a:p>
        </p:txBody>
      </p:sp>
      <p:pic>
        <p:nvPicPr>
          <p:cNvPr id="4" name="그림 3" descr="텍스트이(가) 표시된 사진&#10;&#10;자동 생성된 설명">
            <a:extLst>
              <a:ext uri="{FF2B5EF4-FFF2-40B4-BE49-F238E27FC236}">
                <a16:creationId xmlns:a16="http://schemas.microsoft.com/office/drawing/2014/main" id="{ADDF9A5F-F4D2-CCCA-BE78-97B6F38D78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972" y="6363861"/>
            <a:ext cx="1303820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99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8295A477-CF86-4349-9A59-328F50E9563D}"/>
              </a:ext>
            </a:extLst>
          </p:cNvPr>
          <p:cNvSpPr/>
          <p:nvPr userDrawn="1"/>
        </p:nvSpPr>
        <p:spPr>
          <a:xfrm rot="16200000">
            <a:off x="5616681" y="-5616681"/>
            <a:ext cx="958642" cy="12192004"/>
          </a:xfrm>
          <a:prstGeom prst="rect">
            <a:avLst/>
          </a:prstGeom>
          <a:solidFill>
            <a:srgbClr val="001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돋움" panose="020B0600000101010101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3D46F4B3-6A88-4D2F-A3B9-44B4AD905344}"/>
              </a:ext>
            </a:extLst>
          </p:cNvPr>
          <p:cNvSpPr/>
          <p:nvPr userDrawn="1"/>
        </p:nvSpPr>
        <p:spPr>
          <a:xfrm rot="16200000">
            <a:off x="6052083" y="-5093440"/>
            <a:ext cx="87838" cy="12192004"/>
          </a:xfrm>
          <a:prstGeom prst="rect">
            <a:avLst/>
          </a:prstGeom>
          <a:solidFill>
            <a:srgbClr val="014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돋움" panose="020B0600000101010101" pitchFamily="50" charset="-127"/>
            </a:endParaRPr>
          </a:p>
        </p:txBody>
      </p:sp>
      <p:pic>
        <p:nvPicPr>
          <p:cNvPr id="4" name="그림 3" descr="텍스트이(가) 표시된 사진&#10;&#10;자동 생성된 설명">
            <a:extLst>
              <a:ext uri="{FF2B5EF4-FFF2-40B4-BE49-F238E27FC236}">
                <a16:creationId xmlns:a16="http://schemas.microsoft.com/office/drawing/2014/main" id="{EC2C9FF5-8B8D-29F5-33A8-B446CE5B7D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281" y="6337864"/>
            <a:ext cx="1303821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111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504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CEAFD2-5EDC-4A59-B89F-97B837277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E7BC7E-48F1-43BA-A098-D799D8104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B37B0A-10CB-4073-B86B-962EB0E5E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BD2A431-FB5D-442D-AE4D-633DF1BEC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3128B4-6C55-420C-B816-B6A6DE542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074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C16F1F-B742-45A9-97B5-33F42E014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423ED4F-35B8-48CC-A5B9-5DCAB7EB6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F74373-B0CD-40CA-A5FC-AA918916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6472116-1589-4E47-9324-885859557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4649F7-4D7D-465A-8A20-FC05E5357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791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406D30-6008-460D-895B-56E19C858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3E16F48-29A5-4A73-BCAF-5803A899C5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FC0D333-6A72-4A18-A848-0BDE4274AE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E5123E-5E47-449F-8258-A2A01A8AF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251E9D8-B229-4BC0-BFB9-FFB7E2527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9A970CE-25B6-4829-9764-7D0E8306C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52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3BB03A-0543-4B3E-A2EA-EF3799501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9B1A5CB-69A6-46AB-B0E9-BF0EE3983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6F7C65A-0C17-4B59-840B-3909DC351B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CE06542-5681-4588-8F7F-4363B977C7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0D69C33-62B5-4BC5-955C-670BA7BB9D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2FBB9D1-4ACA-43E2-AF2B-5DD24958A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20F3A67-7813-4B31-A0C5-64CB1EEE4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3DB742E-A75A-4864-9AA1-1191E3CF4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178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7E0A22A-DD94-4746-A058-C74531565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5588DE-5DED-4083-89F6-2A17280ED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BE28DB0-B65E-4C84-8CC9-0EF3FA2BAF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327DC-7BDD-403D-8838-55F8266F952F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AFD064-B5CE-44AB-B36F-22DF9769F7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D05D99-A562-4EA5-814D-E99EA44FF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3BB4F-EBF9-4057-B3CC-9FC5FA8E76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7935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3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>
            <a:extLst>
              <a:ext uri="{FF2B5EF4-FFF2-40B4-BE49-F238E27FC236}">
                <a16:creationId xmlns:a16="http://schemas.microsoft.com/office/drawing/2014/main" id="{8B806458-2F6D-FEA2-650E-989BFE1D42CF}"/>
              </a:ext>
            </a:extLst>
          </p:cNvPr>
          <p:cNvSpPr txBox="1">
            <a:spLocks/>
          </p:cNvSpPr>
          <p:nvPr/>
        </p:nvSpPr>
        <p:spPr>
          <a:xfrm>
            <a:off x="3503382" y="3008674"/>
            <a:ext cx="5185235" cy="840651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6000" dirty="0"/>
              <a:t>수요세미나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71513" y="3954258"/>
            <a:ext cx="3648974" cy="11289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400" dirty="0"/>
              <a:t> 경영학과 강성모</a:t>
            </a:r>
            <a:endParaRPr lang="en-US" altLang="ko-KR" sz="2400" dirty="0"/>
          </a:p>
          <a:p>
            <a:pPr algn="ctr">
              <a:lnSpc>
                <a:spcPct val="150000"/>
              </a:lnSpc>
            </a:pPr>
            <a:r>
              <a:rPr lang="en-US" altLang="ko-KR" sz="2400" dirty="0"/>
              <a:t>ksungmo@cnu.ac.kr</a:t>
            </a:r>
          </a:p>
        </p:txBody>
      </p:sp>
    </p:spTree>
    <p:extLst>
      <p:ext uri="{BB962C8B-B14F-4D97-AF65-F5344CB8AC3E}">
        <p14:creationId xmlns:p14="http://schemas.microsoft.com/office/powerpoint/2010/main" val="758527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304802" y="295689"/>
            <a:ext cx="83698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Politics… Politics… Politics…</a:t>
            </a:r>
            <a:endParaRPr lang="ko-KR" altLang="ko-KR" sz="40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5C060CA-A386-9D7C-EEA0-8A7D264C45CE}"/>
              </a:ext>
            </a:extLst>
          </p:cNvPr>
          <p:cNvSpPr>
            <a:spLocks noGrp="1"/>
          </p:cNvSpPr>
          <p:nvPr/>
        </p:nvSpPr>
        <p:spPr>
          <a:xfrm>
            <a:off x="447970" y="1381113"/>
            <a:ext cx="11010352" cy="8574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 Roughly 40% of South Korea adults surveyed were uneasy about sharing meals with those who have different political ideologies </a:t>
            </a:r>
            <a:r>
              <a:rPr lang="en-US" sz="16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(Lim, 2023)</a:t>
            </a:r>
            <a:endParaRPr lang="en-US" sz="2800" dirty="0">
              <a:latin typeface="Arial" panose="020B06040202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6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00374623-FBE3-32FC-215F-8D94778C76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703" t="1" r="1567" b="-2"/>
          <a:stretch/>
        </p:blipFill>
        <p:spPr>
          <a:xfrm>
            <a:off x="4635088" y="2379058"/>
            <a:ext cx="6150209" cy="418325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F17C20E-D69E-ABDD-A093-48864352597A}"/>
              </a:ext>
            </a:extLst>
          </p:cNvPr>
          <p:cNvSpPr txBox="1">
            <a:spLocks/>
          </p:cNvSpPr>
          <p:nvPr/>
        </p:nvSpPr>
        <p:spPr>
          <a:xfrm>
            <a:off x="447970" y="2739183"/>
            <a:ext cx="4075478" cy="32275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Similar rise in polarization in the US 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(Tyler &amp; </a:t>
            </a:r>
            <a:r>
              <a:rPr lang="en-US" sz="1600" dirty="0" err="1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Iyenger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, 2023)</a:t>
            </a:r>
            <a:r>
              <a:rPr lang="en-US" sz="28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Polls showing people of other parties are seen as immoral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80DFC8E-A707-5B95-C214-7D98E81BF41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"/>
          </a:blip>
          <a:stretch>
            <a:fillRect/>
          </a:stretch>
        </p:blipFill>
        <p:spPr>
          <a:xfrm>
            <a:off x="1" y="1040524"/>
            <a:ext cx="12192000" cy="581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72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147147" y="295689"/>
            <a:ext cx="1066799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Politics do not go away at work, they affect: </a:t>
            </a:r>
            <a:b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</a:br>
            <a:endParaRPr lang="ko-KR" altLang="ko-KR" sz="40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7C2F6-1294-75A6-C511-2F5F4F65E2C9}"/>
              </a:ext>
            </a:extLst>
          </p:cNvPr>
          <p:cNvSpPr txBox="1">
            <a:spLocks/>
          </p:cNvSpPr>
          <p:nvPr/>
        </p:nvSpPr>
        <p:spPr>
          <a:xfrm>
            <a:off x="377712" y="1560613"/>
            <a:ext cx="11436575" cy="29952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Judgment of job applicants 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(Roth et al., 2020)</a:t>
            </a:r>
          </a:p>
          <a:p>
            <a:endParaRPr lang="en-US" sz="2400" dirty="0">
              <a:latin typeface="Arial" panose="020B06040202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Engagement in ally work 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(Dang &amp; Joshi, 2023)</a:t>
            </a:r>
          </a:p>
          <a:p>
            <a:endParaRPr lang="en-US" sz="2400" dirty="0">
              <a:latin typeface="Arial" panose="020B06040202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CEO attitudes toward CSR and downsizing 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(Chin et al., 2013; Gupta et al., 2019)</a:t>
            </a:r>
            <a:r>
              <a:rPr lang="en-US" sz="24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, and toward stakeholders 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(</a:t>
            </a:r>
            <a:r>
              <a:rPr lang="en-US" sz="1600" dirty="0" err="1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Thams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&amp; Dau, 2023)</a:t>
            </a:r>
          </a:p>
          <a:p>
            <a:endParaRPr lang="en-US" sz="2400" dirty="0">
              <a:latin typeface="Arial" panose="020B06040202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How CEOs are paid 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(Chin &amp; </a:t>
            </a:r>
            <a:r>
              <a:rPr lang="en-US" sz="1600" dirty="0" err="1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Semadeni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, 2017; Gupta &amp; </a:t>
            </a:r>
            <a:r>
              <a:rPr lang="en-US" sz="1600" dirty="0" err="1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Wowak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, 2017)</a:t>
            </a:r>
            <a:r>
              <a:rPr lang="en-US" sz="24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. </a:t>
            </a:r>
          </a:p>
          <a:p>
            <a:endParaRPr lang="en-US" sz="2400" dirty="0">
              <a:latin typeface="Arial" panose="020B06040202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Political conversations at work </a:t>
            </a:r>
            <a:r>
              <a:rPr lang="en-US" sz="24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4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resource depletion, helped their coworkers less, and were more withdrawn </a:t>
            </a:r>
            <a:r>
              <a:rPr lang="en-US" sz="16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(Kim et al., 2022)</a:t>
            </a:r>
            <a:r>
              <a:rPr lang="en-US" sz="2400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113501E-E488-D94A-5BA2-DCA4CB858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510" y="1372907"/>
            <a:ext cx="3824265" cy="193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996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3" y="77204"/>
            <a:ext cx="11752331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Yet we know almost nothing about how political diversity functions in teams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478861" y="1628163"/>
            <a:ext cx="11234274" cy="37367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Despite increased attention and calls for understanding politics at work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Swigart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et al., 2020)</a:t>
            </a:r>
          </a:p>
          <a:p>
            <a:pPr latinLnBrk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it harmful to team dynamics, or is it a source of insight?</a:t>
            </a:r>
          </a:p>
          <a:p>
            <a:pPr latinLnBrk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 need a better understanding of political diversity on teams to make progress toward depolarization </a:t>
            </a:r>
          </a:p>
        </p:txBody>
      </p:sp>
    </p:spTree>
    <p:extLst>
      <p:ext uri="{BB962C8B-B14F-4D97-AF65-F5344CB8AC3E}">
        <p14:creationId xmlns:p14="http://schemas.microsoft.com/office/powerpoint/2010/main" val="1811228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Competing Theories of Team Diversity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478860" y="1414915"/>
            <a:ext cx="11234274" cy="51797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0">
              <a:buNone/>
            </a:pPr>
            <a:r>
              <a:rPr lang="en-US" altLang="ko-KR" sz="3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Diversity is harmful!</a:t>
            </a:r>
          </a:p>
          <a:p>
            <a:pPr marL="0" indent="0" latinLnBrk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latinLnBrk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Similarity-attraction theory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(Byrne, 1971)</a:t>
            </a:r>
          </a:p>
          <a:p>
            <a:pPr latinLnBrk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People tend to be more attracted to others who are perceived as more similar</a:t>
            </a:r>
          </a:p>
          <a:p>
            <a:pPr latinLnBrk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Homogeneous teams are likely to be more productive than heterogeneous teams because of mutual attraction of team members with similar characteristics</a:t>
            </a:r>
          </a:p>
          <a:p>
            <a:pPr marL="0" indent="0" latinLnBrk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latinLnBrk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Social identity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(Tajfel, 1978)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&amp; Social-categorization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(Turner, 1999)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theories </a:t>
            </a:r>
          </a:p>
          <a:p>
            <a:pPr latinLnBrk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People define and differentiate themselves in terms of group memberships. </a:t>
            </a:r>
          </a:p>
          <a:p>
            <a:pPr latinLnBrk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Categorization processes may be triggered when members are dissimilar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(ingroup vs. outgroup)</a:t>
            </a:r>
          </a:p>
        </p:txBody>
      </p:sp>
    </p:spTree>
    <p:extLst>
      <p:ext uri="{BB962C8B-B14F-4D97-AF65-F5344CB8AC3E}">
        <p14:creationId xmlns:p14="http://schemas.microsoft.com/office/powerpoint/2010/main" val="167152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Competing Theories of Team Diversity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478859" y="1414915"/>
            <a:ext cx="11602549" cy="47756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0">
              <a:buNone/>
            </a:pPr>
            <a:r>
              <a:rPr lang="en-US" altLang="ko-KR" sz="3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Diversity is helpful!</a:t>
            </a:r>
          </a:p>
          <a:p>
            <a:pPr marL="0" indent="0" latinLnBrk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latinLnBrk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Cognitive resource diversity theory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Triana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&amp; Garcia, 2009)</a:t>
            </a:r>
          </a:p>
          <a:p>
            <a:pPr marL="0" indent="0" latinLnBrk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Diversity provides for a larger pool of knowledge and perspectives</a:t>
            </a:r>
          </a:p>
          <a:p>
            <a:pPr latinLnBrk="0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Diverse perspectives improve the team’s ability to consider alternative interpretations and generate creative solutions that integrate diverse perspectives</a:t>
            </a:r>
          </a:p>
          <a:p>
            <a:pPr latinLnBrk="0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Diversity enhances a team’s network of external contacts</a:t>
            </a:r>
          </a:p>
          <a:p>
            <a:pPr marL="0" indent="0" latinLnBrk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77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We propose it’s generally a source of conflict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446493" y="4166207"/>
            <a:ext cx="11181764" cy="10207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But that there are buffers to try and reduce that “categorization” of perceived outgroup members </a:t>
            </a: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6B3DD5A8-5DCB-A045-F914-71B3DFF2A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895" y="1155022"/>
            <a:ext cx="10306455" cy="281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71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Theory Background: Political Affiliation Model (PAM)</a:t>
            </a:r>
            <a:b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</a:b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4"/>
            <a:ext cx="11602549" cy="5333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People like those with similar political affiliations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(Roth et al., 2017)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Have overly positive work evaluations of similar party organizational applicants, over-and-above work relevant information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(Roth et al., 2020)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And a general disliking toward those of differing political beliefs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(Finkel et al., 2020; Roth et al., 2020; Wade et al., 2020)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PAM suggests political affiliations impact judgments toward other potential employees regarding their work ability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We draw from PAM and integrate it with the diversity literature</a:t>
            </a:r>
          </a:p>
        </p:txBody>
      </p:sp>
    </p:spTree>
    <p:extLst>
      <p:ext uri="{BB962C8B-B14F-4D97-AF65-F5344CB8AC3E}">
        <p14:creationId xmlns:p14="http://schemas.microsoft.com/office/powerpoint/2010/main" val="41192142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PAM &amp; SCT (Social Categorization Theory)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4"/>
            <a:ext cx="11602549" cy="5333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0">
              <a:buNone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SCT: Social categorization is a process whereby we make sense of the world around us by separating things into different classes or groups.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Categorization (“US vs. Them!”)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Political diversity (because of increased disliking and poorer work judgments) will lead to a greater reliance on the categorization.</a:t>
            </a:r>
          </a:p>
          <a:p>
            <a:pPr marL="0" indent="0" latinLnBrk="0">
              <a:buNone/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latinLnBrk="0">
              <a:buNone/>
            </a:pPr>
            <a:r>
              <a:rPr lang="en-US" altLang="ko-KR" sz="2400" i="1" dirty="0">
                <a:latin typeface="Arial" panose="020B0604020202020204" pitchFamily="34" charset="0"/>
                <a:cs typeface="Arial" panose="020B0604020202020204" pitchFamily="34" charset="0"/>
              </a:rPr>
              <a:t>H1: Political diversity is positively associated with relationship conflict.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4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Diversity Climate as a Buffer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4"/>
            <a:ext cx="11602549" cy="5333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0">
              <a:buNone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“Shared perceptions among employees in a unit that people are treated fairly and are integrated into work environment regardless of background”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(Chung et al., 2015, p. 1496)</a:t>
            </a: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May provoke a 'de-categorization' process in teams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Drach-Zahavy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Trogan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, 2013)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Usually studied via demographic diversity, but we believe findings may apply to political diversity too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(Holmes et al., 2021)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latinLnBrk="0">
              <a:buNone/>
            </a:pPr>
            <a:r>
              <a:rPr lang="en-US" altLang="ko-KR" sz="2400" i="1" dirty="0">
                <a:latin typeface="Arial" panose="020B0604020202020204" pitchFamily="34" charset="0"/>
                <a:cs typeface="Arial" panose="020B0604020202020204" pitchFamily="34" charset="0"/>
              </a:rPr>
              <a:t>H2: Diversity climate moderates the positive relationship between political diversity and relationship conflict, such that when there is a higher level of a diversity climate, there will be less relationship conflict on the team. </a:t>
            </a:r>
          </a:p>
        </p:txBody>
      </p:sp>
    </p:spTree>
    <p:extLst>
      <p:ext uri="{BB962C8B-B14F-4D97-AF65-F5344CB8AC3E}">
        <p14:creationId xmlns:p14="http://schemas.microsoft.com/office/powerpoint/2010/main" val="232824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Team Effectiveness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4"/>
            <a:ext cx="11602549" cy="5333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Relationship conflict is usually detrimental to team performance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(De 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Dreu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Weingart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, 2003; De Wit et al., 2012; Mathieu et al., 2019)</a:t>
            </a:r>
          </a:p>
          <a:p>
            <a:pPr marL="0" indent="0" latinLnBrk="0">
              <a:buNone/>
            </a:pPr>
            <a:endParaRPr lang="en-US" altLang="ko-KR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latinLnBrk="0">
              <a:buNone/>
            </a:pPr>
            <a:r>
              <a:rPr lang="en-US" altLang="ko-KR" sz="2400" i="1" dirty="0">
                <a:latin typeface="Arial" panose="020B0604020202020204" pitchFamily="34" charset="0"/>
                <a:cs typeface="Arial" panose="020B0604020202020204" pitchFamily="34" charset="0"/>
              </a:rPr>
              <a:t>H3: Relationship conflict mediates the negative relationship between political diversity and team effectiveness.</a:t>
            </a:r>
          </a:p>
          <a:p>
            <a:pPr marL="0" indent="0" latinLnBrk="0">
              <a:buNone/>
            </a:pPr>
            <a:endParaRPr lang="en-US" altLang="ko-KR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latinLnBrk="0">
              <a:buNone/>
            </a:pPr>
            <a:r>
              <a:rPr lang="en-US" altLang="ko-KR" sz="2400" i="1" dirty="0">
                <a:latin typeface="Arial" panose="020B0604020202020204" pitchFamily="34" charset="0"/>
                <a:cs typeface="Arial" panose="020B0604020202020204" pitchFamily="34" charset="0"/>
              </a:rPr>
              <a:t>H4: Higher levels of a diversity climate will weaken the mediating effect of relationship conflict between political diversity and team effectiveness.</a:t>
            </a:r>
          </a:p>
          <a:p>
            <a:pPr marL="0" indent="0" latinLnBrk="0">
              <a:buNone/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19A8D68E-9CE6-4BF1-8B40-56643A5E58A7}"/>
              </a:ext>
            </a:extLst>
          </p:cNvPr>
          <p:cNvSpPr/>
          <p:nvPr/>
        </p:nvSpPr>
        <p:spPr>
          <a:xfrm>
            <a:off x="2436777" y="1533244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3200" dirty="0">
                <a:solidFill>
                  <a:srgbClr val="001555"/>
                </a:solidFill>
                <a:latin typeface="Arial" panose="020B0604020202020204" pitchFamily="34" charset="0"/>
                <a:ea typeface="돋움" panose="020B0600000101010101" pitchFamily="50" charset="-127"/>
                <a:cs typeface="Arial" panose="020B0604020202020204" pitchFamily="34" charset="0"/>
              </a:rPr>
              <a:t>01</a:t>
            </a:r>
            <a:endParaRPr lang="ko-KR" altLang="en-US" sz="3200" dirty="0">
              <a:solidFill>
                <a:srgbClr val="001555"/>
              </a:solidFill>
              <a:latin typeface="Arial" panose="020B0604020202020204" pitchFamily="34" charset="0"/>
              <a:ea typeface="돋움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C99DA2D-784A-42C7-A08F-5274B191F74C}"/>
              </a:ext>
            </a:extLst>
          </p:cNvPr>
          <p:cNvSpPr/>
          <p:nvPr/>
        </p:nvSpPr>
        <p:spPr>
          <a:xfrm>
            <a:off x="3713468" y="1594798"/>
            <a:ext cx="1899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spc="-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Introduction</a:t>
            </a:r>
            <a:endParaRPr lang="ko-KR" altLang="en-US" sz="2400" b="1" spc="-5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199CD2-31D0-4FAD-8C8C-1C0332A80055}"/>
              </a:ext>
            </a:extLst>
          </p:cNvPr>
          <p:cNvSpPr txBox="1"/>
          <p:nvPr/>
        </p:nvSpPr>
        <p:spPr>
          <a:xfrm>
            <a:off x="365762" y="681769"/>
            <a:ext cx="3068318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dirty="0">
                <a:solidFill>
                  <a:srgbClr val="00155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Contents</a:t>
            </a:r>
            <a:endParaRPr lang="ko-KR" altLang="ko-KR" sz="3600" b="1" kern="1200" dirty="0">
              <a:solidFill>
                <a:srgbClr val="001555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D3CD8184-AF86-3799-BF32-8AFFC02ACC16}"/>
              </a:ext>
            </a:extLst>
          </p:cNvPr>
          <p:cNvSpPr/>
          <p:nvPr/>
        </p:nvSpPr>
        <p:spPr>
          <a:xfrm>
            <a:off x="2436777" y="2171604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3200" dirty="0">
                <a:solidFill>
                  <a:srgbClr val="001555"/>
                </a:solidFill>
                <a:latin typeface="Arial" panose="020B0604020202020204" pitchFamily="34" charset="0"/>
                <a:ea typeface="돋움" panose="020B0600000101010101" pitchFamily="50" charset="-127"/>
                <a:cs typeface="Arial" panose="020B0604020202020204" pitchFamily="34" charset="0"/>
              </a:rPr>
              <a:t>02</a:t>
            </a:r>
            <a:endParaRPr lang="ko-KR" altLang="en-US" sz="3200" dirty="0">
              <a:solidFill>
                <a:srgbClr val="001555"/>
              </a:solidFill>
              <a:latin typeface="Arial" panose="020B0604020202020204" pitchFamily="34" charset="0"/>
              <a:ea typeface="돋움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D80D959-0DCD-DF2A-FC1C-089425A7A251}"/>
              </a:ext>
            </a:extLst>
          </p:cNvPr>
          <p:cNvSpPr/>
          <p:nvPr/>
        </p:nvSpPr>
        <p:spPr>
          <a:xfrm>
            <a:off x="2436777" y="2809964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3200" dirty="0">
                <a:solidFill>
                  <a:srgbClr val="001555"/>
                </a:solidFill>
                <a:latin typeface="Arial" panose="020B0604020202020204" pitchFamily="34" charset="0"/>
                <a:ea typeface="돋움" panose="020B0600000101010101" pitchFamily="50" charset="-127"/>
                <a:cs typeface="Arial" panose="020B0604020202020204" pitchFamily="34" charset="0"/>
              </a:rPr>
              <a:t>03</a:t>
            </a:r>
            <a:endParaRPr lang="ko-KR" altLang="en-US" sz="3200" dirty="0">
              <a:solidFill>
                <a:srgbClr val="001555"/>
              </a:solidFill>
              <a:latin typeface="Arial" panose="020B0604020202020204" pitchFamily="34" charset="0"/>
              <a:ea typeface="돋움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806024E-9CEB-63FC-A214-FC14D0D0840E}"/>
              </a:ext>
            </a:extLst>
          </p:cNvPr>
          <p:cNvSpPr/>
          <p:nvPr/>
        </p:nvSpPr>
        <p:spPr>
          <a:xfrm>
            <a:off x="3713468" y="2233158"/>
            <a:ext cx="3091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5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Research streams</a:t>
            </a:r>
            <a:endParaRPr lang="ko-KR" altLang="en-US" sz="2400" b="1" spc="-5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CFA66B3-3334-52E3-CFF3-5311F69ED7B1}"/>
              </a:ext>
            </a:extLst>
          </p:cNvPr>
          <p:cNvSpPr/>
          <p:nvPr/>
        </p:nvSpPr>
        <p:spPr>
          <a:xfrm>
            <a:off x="3698837" y="2871518"/>
            <a:ext cx="2397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5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Research idea</a:t>
            </a:r>
            <a:endParaRPr lang="ko-KR" altLang="en-US" sz="2400" b="1" spc="-5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229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Methods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4"/>
            <a:ext cx="11602549" cy="5333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Time-lagged field study from South Korean organizations</a:t>
            </a:r>
          </a:p>
          <a:p>
            <a:pPr lvl="1"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Social welfare, entertainment, distribution, food manufacturing, and healthcare industries</a:t>
            </a:r>
          </a:p>
          <a:p>
            <a:pPr lvl="1"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SK political parties are similar to the US parties (Democratic Party of Korea &amp; People Power Party)</a:t>
            </a:r>
          </a:p>
          <a:p>
            <a:pPr lvl="1" latinLnBrk="0"/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If team members recognize political ideology of other members, we excluded them from the analysis</a:t>
            </a: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Final sample: 70 teams, 372 team members and 70 team leaders. </a:t>
            </a:r>
          </a:p>
          <a:p>
            <a:pPr marL="457200" lvl="1" indent="0" latinLnBrk="0">
              <a:buNone/>
            </a:pPr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Time 1: Team members rated: Political ideology, relationship conflict, and perceived diversity climate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Time 2: One month later, leaders rated team effectiveness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937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Measures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4"/>
            <a:ext cx="11602549" cy="5333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Political Diversity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(Lawson &amp; Kakkar, 2022)</a:t>
            </a:r>
          </a:p>
          <a:p>
            <a:pPr lvl="1"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Two-item scale which measures political orientation and the political orientation of their preferred political party on a scale from 1 (very liberal) to 7 (very conservative). </a:t>
            </a:r>
          </a:p>
          <a:p>
            <a:pPr lvl="2"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α = .97; Measured as separation 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(Harrison &amp; Klein, 2007; </a:t>
            </a:r>
            <a:r>
              <a:rPr lang="en-U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Swigart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 et al., 2020)</a:t>
            </a: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Standard deviation of team members political orientation</a:t>
            </a: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Team Relationship Conflict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Jehn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, 1995)</a:t>
            </a:r>
          </a:p>
          <a:p>
            <a:pPr lvl="1"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Four-item scale (1 = “strongly disagree” 5 = “strongly agree”)</a:t>
            </a:r>
          </a:p>
          <a:p>
            <a:pPr lvl="2"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“There is tension among members of my work unit” and “There is emotional conflict among members in my work unit.” </a:t>
            </a:r>
          </a:p>
          <a:p>
            <a:pPr lvl="2"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α = .93</a:t>
            </a: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Team Diversity Climate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(Chung et al., 2015)</a:t>
            </a:r>
          </a:p>
          <a:p>
            <a:pPr lvl="1"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Five-item scale (1 = “strongly disagree” 5 = “strongly agree”)</a:t>
            </a:r>
          </a:p>
          <a:p>
            <a:pPr lvl="2"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“My coworkers help me feel like an important part of the team” and “My coworkers appreciate my background and perspective.”</a:t>
            </a:r>
          </a:p>
          <a:p>
            <a:pPr lvl="2"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α = .93</a:t>
            </a: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509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Measures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147004" y="1260836"/>
            <a:ext cx="11602549" cy="553647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Team Effectiveness (Pearce &amp; Sims, 2002)</a:t>
            </a:r>
          </a:p>
          <a:p>
            <a:pPr lvl="1" latinLnBrk="0"/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Team leaders: 4-item scale adopted by, ranging from 1, “strongly disagree,” to 5, “strongly agree.” </a:t>
            </a:r>
          </a:p>
          <a:p>
            <a:pPr lvl="1" latinLnBrk="0"/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“My team is highly effective” and “My team does very good work.” (α = .94)</a:t>
            </a:r>
          </a:p>
          <a:p>
            <a:pPr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Control Variables</a:t>
            </a:r>
          </a:p>
          <a:p>
            <a:pPr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Following prior diversity research</a:t>
            </a:r>
          </a:p>
          <a:p>
            <a:pPr lvl="1" latinLnBrk="0"/>
            <a:r>
              <a:rPr lang="en-US" altLang="ko-KR" sz="1800" b="1" dirty="0">
                <a:latin typeface="Arial" panose="020B0604020202020204" pitchFamily="34" charset="0"/>
                <a:cs typeface="Arial" panose="020B0604020202020204" pitchFamily="34" charset="0"/>
              </a:rPr>
              <a:t>Team mean level of political ideology </a:t>
            </a: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since team mean level of political ideology and standard deviations across teams can be confounded due to an artifactual overlap (Harrison &amp; Klein, 2007). </a:t>
            </a:r>
          </a:p>
          <a:p>
            <a:pPr lvl="1" latinLnBrk="0"/>
            <a:r>
              <a:rPr lang="en-US" altLang="ko-KR" sz="1800" b="1" dirty="0">
                <a:latin typeface="Arial" panose="020B0604020202020204" pitchFamily="34" charset="0"/>
                <a:cs typeface="Arial" panose="020B0604020202020204" pitchFamily="34" charset="0"/>
              </a:rPr>
              <a:t>Team size </a:t>
            </a: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(the number of team members excluding a team leader) since previous literature consistently showed that team size affects team dynamics and outcomes (e.g., Smith et al., 1994). </a:t>
            </a:r>
          </a:p>
          <a:p>
            <a:pPr lvl="1" latinLnBrk="0"/>
            <a:r>
              <a:rPr lang="en-US" altLang="ko-KR" sz="1800" b="1" dirty="0">
                <a:latin typeface="Arial" panose="020B0604020202020204" pitchFamily="34" charset="0"/>
                <a:cs typeface="Arial" panose="020B0604020202020204" pitchFamily="34" charset="0"/>
              </a:rPr>
              <a:t>Team member organizational tenure </a:t>
            </a: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(the mean level of aggregated team member’s tenure) since the mean level of individual member’s organizational tenure can influence their overall performance (Ng &amp; Feldman, 2013). </a:t>
            </a:r>
          </a:p>
          <a:p>
            <a:pPr lvl="1" latinLnBrk="0"/>
            <a:r>
              <a:rPr lang="en-US" altLang="ko-KR" sz="1800" b="1" dirty="0">
                <a:latin typeface="Arial" panose="020B0604020202020204" pitchFamily="34" charset="0"/>
                <a:cs typeface="Arial" panose="020B0604020202020204" pitchFamily="34" charset="0"/>
              </a:rPr>
              <a:t>Industries</a:t>
            </a: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, using dummy variables, since our data includes various types of organizations, including non-profit and for-profit organizations. </a:t>
            </a:r>
          </a:p>
          <a:p>
            <a:pPr lvl="1" latinLnBrk="0"/>
            <a:r>
              <a:rPr lang="en-US" altLang="ko-KR" sz="1800" b="1" dirty="0">
                <a:latin typeface="Arial" panose="020B0604020202020204" pitchFamily="34" charset="0"/>
                <a:cs typeface="Arial" panose="020B0604020202020204" pitchFamily="34" charset="0"/>
              </a:rPr>
              <a:t>Gender and age diversity</a:t>
            </a:r>
          </a:p>
          <a:p>
            <a:pPr latinLnBrk="0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Of the 372 team members, 1/3 women, average age = 35 years (SD = 5.15), organizational tenure = 5.6 years (SD = 3.71). Of 70 team leaders, 34.3% were women, average age = 42.5 years </a:t>
            </a:r>
            <a:b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(SD = 3.82), average organizational tenure = 10.6 years (SD = 3.82).</a:t>
            </a:r>
          </a:p>
          <a:p>
            <a:pPr latinLnBrk="0"/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762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Analyses &amp; Results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4"/>
            <a:ext cx="11602549" cy="5333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The two-level CFA revealed that the proposed four-factor model has an acceptable fit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(Hu &amp; 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Bentler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, 1999)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: χ² (43) = 137.73, p &lt; .01, RMSEA= .07, CFI = .98, TLI = .97, SRMR individual-level = .03, SRMR team-level = .04</a:t>
            </a:r>
          </a:p>
          <a:p>
            <a:pPr marL="0" indent="0" latinLnBrk="0">
              <a:buNone/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Path analysis in </a:t>
            </a:r>
            <a:r>
              <a:rPr lang="en-US" altLang="ko-KR" sz="2400" dirty="0" err="1">
                <a:latin typeface="Arial" panose="020B0604020202020204" pitchFamily="34" charset="0"/>
                <a:cs typeface="Arial" panose="020B0604020202020204" pitchFamily="34" charset="0"/>
              </a:rPr>
              <a:t>MPlus</a:t>
            </a: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196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Analyses &amp; Results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39DDD44-AC08-8794-E247-2E46D18CF2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45"/>
          <a:stretch/>
        </p:blipFill>
        <p:spPr>
          <a:xfrm>
            <a:off x="2761271" y="1383290"/>
            <a:ext cx="6669452" cy="491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142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Analyses &amp; Results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B58537A-18C0-6AF0-AD2D-0769A7E89F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049" y="1293282"/>
            <a:ext cx="6407896" cy="49373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9997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Analyses &amp; Results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5591619-8012-61CE-20EC-33CD89AB3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647" y="1725212"/>
            <a:ext cx="7886700" cy="405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481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Analyses &amp; Results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9B50C1FA-D557-95B2-CE2C-1EDCAD8EC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221" y="1460036"/>
            <a:ext cx="10093557" cy="476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58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Contributions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4"/>
            <a:ext cx="11602549" cy="5333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0">
              <a:buNone/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1. Understanding of politics at work, specifically on teams.</a:t>
            </a:r>
          </a:p>
          <a:p>
            <a:pPr latinLnBrk="0"/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latinLnBrk="0">
              <a:buNone/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2. Extend scope of PAM, and show its principles apply in team settings too</a:t>
            </a:r>
          </a:p>
          <a:p>
            <a:pPr latinLnBrk="0"/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latinLnBrk="0">
              <a:buNone/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3. Extend understanding of diversity climate, and showing it has benefits in political diversity settings beyond demographic diversity </a:t>
            </a:r>
          </a:p>
        </p:txBody>
      </p:sp>
    </p:spTree>
    <p:extLst>
      <p:ext uri="{BB962C8B-B14F-4D97-AF65-F5344CB8AC3E}">
        <p14:creationId xmlns:p14="http://schemas.microsoft.com/office/powerpoint/2010/main" val="22130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Future directions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4"/>
            <a:ext cx="11602549" cy="454082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</a:p>
          <a:p>
            <a:pPr latinLnBrk="0"/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Does demographic diversity (e.g., age, gender) interact with political diversity?</a:t>
            </a:r>
          </a:p>
          <a:p>
            <a:pPr latinLnBrk="0"/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More cultures</a:t>
            </a:r>
          </a:p>
          <a:p>
            <a:pPr latinLnBrk="0"/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Individual political ideology, such as being liberal (conservative) in a team full of conservatives (liberals) affect team functioning/individual performance?</a:t>
            </a:r>
          </a:p>
        </p:txBody>
      </p:sp>
    </p:spTree>
    <p:extLst>
      <p:ext uri="{BB962C8B-B14F-4D97-AF65-F5344CB8AC3E}">
        <p14:creationId xmlns:p14="http://schemas.microsoft.com/office/powerpoint/2010/main" val="1767008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304802" y="295689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Introduction</a:t>
            </a:r>
            <a:endParaRPr lang="ko-KR" altLang="ko-KR" sz="40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32E17A-1683-B7CA-A5DA-10802B72F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570" y="1919922"/>
            <a:ext cx="1803150" cy="148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5B542265-F5DC-C76E-BD1F-82589D16B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2" y="3940308"/>
            <a:ext cx="2078653" cy="166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0B6B7A8-C651-BD4C-B4D4-F015AD367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87" y="3940308"/>
            <a:ext cx="2619341" cy="2390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s://www.cornellcollege.edu/marketing/images/Cornell-College-Logos/CC_Logo_Tertiary_RGB.jpg">
            <a:extLst>
              <a:ext uri="{FF2B5EF4-FFF2-40B4-BE49-F238E27FC236}">
                <a16:creationId xmlns:a16="http://schemas.microsoft.com/office/drawing/2014/main" id="{079493D7-1AF4-A1C8-352B-24B087904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030" y="4096193"/>
            <a:ext cx="1855883" cy="155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BA56A4EF-B2C7-2AA5-2930-60F48ACC02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1281" y="1781185"/>
            <a:ext cx="1995493" cy="176345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5E9A9195-DEDA-C579-4230-90B9D812D4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9703" y="1781185"/>
            <a:ext cx="1857782" cy="165694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3745D0D9-8DDB-6FF1-7740-6A582523C2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82661" y="4127320"/>
            <a:ext cx="1995493" cy="176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47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Q &amp; A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AB927F-3225-EC2A-B295-893568B4D2DB}"/>
              </a:ext>
            </a:extLst>
          </p:cNvPr>
          <p:cNvSpPr txBox="1">
            <a:spLocks/>
          </p:cNvSpPr>
          <p:nvPr/>
        </p:nvSpPr>
        <p:spPr>
          <a:xfrm>
            <a:off x="219832" y="1414915"/>
            <a:ext cx="5396041" cy="8913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0">
              <a:buNone/>
            </a:pPr>
            <a:r>
              <a:rPr lang="en-US" altLang="ko-KR" sz="4800" b="1" dirty="0"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E52AECD-E002-EAB9-04C0-E11193B3E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979" y="2687509"/>
            <a:ext cx="622935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6882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219832" y="263321"/>
            <a:ext cx="117523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36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Analyses &amp; Results</a:t>
            </a:r>
            <a:endParaRPr lang="ko-KR" altLang="ko-KR" sz="36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B91D0C88-DB66-BEEA-4025-71D528BB0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63" y="1804104"/>
            <a:ext cx="11851095" cy="324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617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304802" y="295689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Inspiration</a:t>
            </a:r>
            <a:endParaRPr lang="ko-KR" altLang="ko-KR" sz="40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755E629-D876-8FCD-CBD8-BBB4E737B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64" y="2057400"/>
            <a:ext cx="5493852" cy="33764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C287CD-1F8B-E6F9-2C90-476DA53230B7}"/>
              </a:ext>
            </a:extLst>
          </p:cNvPr>
          <p:cNvSpPr txBox="1"/>
          <p:nvPr/>
        </p:nvSpPr>
        <p:spPr>
          <a:xfrm>
            <a:off x="6400802" y="2406796"/>
            <a:ext cx="54938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What factors influence a team’s effectiveness? </a:t>
            </a:r>
          </a:p>
          <a:p>
            <a:pPr latinLnBrk="0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</a:p>
          <a:p>
            <a:pPr latinLnBrk="0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atinLnBrk="0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How can teams become more effective?</a:t>
            </a:r>
          </a:p>
        </p:txBody>
      </p:sp>
    </p:spTree>
    <p:extLst>
      <p:ext uri="{BB962C8B-B14F-4D97-AF65-F5344CB8AC3E}">
        <p14:creationId xmlns:p14="http://schemas.microsoft.com/office/powerpoint/2010/main" val="212194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304802" y="295689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Team Researcher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B396DE-0540-758E-DB2F-1A2EA2A40F62}"/>
              </a:ext>
            </a:extLst>
          </p:cNvPr>
          <p:cNvSpPr txBox="1"/>
          <p:nvPr/>
        </p:nvSpPr>
        <p:spPr>
          <a:xfrm>
            <a:off x="477234" y="1409288"/>
            <a:ext cx="786958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2800" spc="-90" dirty="0">
                <a:latin typeface="Arial" panose="020B0604020202020204" pitchFamily="34" charset="0"/>
                <a:cs typeface="Arial" panose="020B0604020202020204" pitchFamily="34" charset="0"/>
              </a:rPr>
              <a:t>What factors influence a team’s effectiveness? 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ko-KR" sz="2800" spc="-9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2800" spc="-90" dirty="0">
                <a:latin typeface="Arial" panose="020B0604020202020204" pitchFamily="34" charset="0"/>
                <a:cs typeface="Arial" panose="020B0604020202020204" pitchFamily="34" charset="0"/>
              </a:rPr>
              <a:t>How can teams become more effective?</a:t>
            </a: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id="{A975A39D-A9EE-0F8E-4E10-7547BCB61A74}"/>
              </a:ext>
            </a:extLst>
          </p:cNvPr>
          <p:cNvGrpSpPr/>
          <p:nvPr/>
        </p:nvGrpSpPr>
        <p:grpSpPr>
          <a:xfrm>
            <a:off x="1413795" y="3599026"/>
            <a:ext cx="3116664" cy="2969617"/>
            <a:chOff x="461521" y="1731600"/>
            <a:chExt cx="4033075" cy="368576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05E2E1D-5524-B77C-8DD9-E01D13BBB199}"/>
                </a:ext>
              </a:extLst>
            </p:cNvPr>
            <p:cNvSpPr txBox="1"/>
            <p:nvPr/>
          </p:nvSpPr>
          <p:spPr>
            <a:xfrm>
              <a:off x="461521" y="3318322"/>
              <a:ext cx="4033075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Leadership</a:t>
              </a:r>
            </a:p>
          </p:txBody>
        </p:sp>
        <p:sp>
          <p:nvSpPr>
            <p:cNvPr id="7" name="Oval 8">
              <a:extLst>
                <a:ext uri="{FF2B5EF4-FFF2-40B4-BE49-F238E27FC236}">
                  <a16:creationId xmlns:a16="http://schemas.microsoft.com/office/drawing/2014/main" id="{90CAD4BF-FCC7-2039-8592-7BCAE1BF7A60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id="{FFB9CBB6-2EB3-B5E7-B2C3-3F2F1E5DF193}"/>
              </a:ext>
            </a:extLst>
          </p:cNvPr>
          <p:cNvGrpSpPr/>
          <p:nvPr/>
        </p:nvGrpSpPr>
        <p:grpSpPr>
          <a:xfrm>
            <a:off x="7458822" y="3592694"/>
            <a:ext cx="3116664" cy="2969617"/>
            <a:chOff x="491193" y="1731600"/>
            <a:chExt cx="4033075" cy="368576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B8B911-D076-DA3D-8D75-2613A000A0E8}"/>
                </a:ext>
              </a:extLst>
            </p:cNvPr>
            <p:cNvSpPr txBox="1"/>
            <p:nvPr/>
          </p:nvSpPr>
          <p:spPr>
            <a:xfrm>
              <a:off x="491193" y="3326181"/>
              <a:ext cx="4033075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Communication</a:t>
              </a:r>
            </a:p>
          </p:txBody>
        </p:sp>
        <p:sp>
          <p:nvSpPr>
            <p:cNvPr id="10" name="Oval 12">
              <a:extLst>
                <a:ext uri="{FF2B5EF4-FFF2-40B4-BE49-F238E27FC236}">
                  <a16:creationId xmlns:a16="http://schemas.microsoft.com/office/drawing/2014/main" id="{796B7759-6FCF-E770-D5C9-EF936FB0CCD2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5">
            <a:extLst>
              <a:ext uri="{FF2B5EF4-FFF2-40B4-BE49-F238E27FC236}">
                <a16:creationId xmlns:a16="http://schemas.microsoft.com/office/drawing/2014/main" id="{EBFB65CB-D5B0-7BFB-5B57-57C7C7F43E9A}"/>
              </a:ext>
            </a:extLst>
          </p:cNvPr>
          <p:cNvGrpSpPr/>
          <p:nvPr/>
        </p:nvGrpSpPr>
        <p:grpSpPr>
          <a:xfrm>
            <a:off x="4506178" y="3599026"/>
            <a:ext cx="2928363" cy="2969617"/>
            <a:chOff x="551934" y="1731600"/>
            <a:chExt cx="3789407" cy="368576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7A7C95C-200A-3DFE-B3C2-73688E5FD89A}"/>
                </a:ext>
              </a:extLst>
            </p:cNvPr>
            <p:cNvSpPr txBox="1"/>
            <p:nvPr/>
          </p:nvSpPr>
          <p:spPr>
            <a:xfrm>
              <a:off x="614775" y="3318322"/>
              <a:ext cx="3663119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Diversity</a:t>
              </a:r>
            </a:p>
          </p:txBody>
        </p:sp>
        <p:sp>
          <p:nvSpPr>
            <p:cNvPr id="13" name="Oval 17">
              <a:extLst>
                <a:ext uri="{FF2B5EF4-FFF2-40B4-BE49-F238E27FC236}">
                  <a16:creationId xmlns:a16="http://schemas.microsoft.com/office/drawing/2014/main" id="{0C6B2F27-05A6-620B-C994-F5C8397FFB5E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247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304802" y="295689"/>
            <a:ext cx="88634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Foundations of Team Effectiveness</a:t>
            </a: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id="{A975A39D-A9EE-0F8E-4E10-7547BCB61A74}"/>
              </a:ext>
            </a:extLst>
          </p:cNvPr>
          <p:cNvGrpSpPr/>
          <p:nvPr/>
        </p:nvGrpSpPr>
        <p:grpSpPr>
          <a:xfrm>
            <a:off x="1616096" y="1292796"/>
            <a:ext cx="3116664" cy="2969617"/>
            <a:chOff x="461521" y="1731600"/>
            <a:chExt cx="4033075" cy="368576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05E2E1D-5524-B77C-8DD9-E01D13BBB199}"/>
                </a:ext>
              </a:extLst>
            </p:cNvPr>
            <p:cNvSpPr txBox="1"/>
            <p:nvPr/>
          </p:nvSpPr>
          <p:spPr>
            <a:xfrm>
              <a:off x="461521" y="3318322"/>
              <a:ext cx="4033075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Leadership</a:t>
              </a:r>
            </a:p>
          </p:txBody>
        </p:sp>
        <p:sp>
          <p:nvSpPr>
            <p:cNvPr id="7" name="Oval 8">
              <a:extLst>
                <a:ext uri="{FF2B5EF4-FFF2-40B4-BE49-F238E27FC236}">
                  <a16:creationId xmlns:a16="http://schemas.microsoft.com/office/drawing/2014/main" id="{90CAD4BF-FCC7-2039-8592-7BCAE1BF7A60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id="{FFB9CBB6-2EB3-B5E7-B2C3-3F2F1E5DF193}"/>
              </a:ext>
            </a:extLst>
          </p:cNvPr>
          <p:cNvGrpSpPr/>
          <p:nvPr/>
        </p:nvGrpSpPr>
        <p:grpSpPr>
          <a:xfrm>
            <a:off x="7661123" y="1286464"/>
            <a:ext cx="3116664" cy="2969617"/>
            <a:chOff x="491193" y="1731600"/>
            <a:chExt cx="4033075" cy="368576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B8B911-D076-DA3D-8D75-2613A000A0E8}"/>
                </a:ext>
              </a:extLst>
            </p:cNvPr>
            <p:cNvSpPr txBox="1"/>
            <p:nvPr/>
          </p:nvSpPr>
          <p:spPr>
            <a:xfrm>
              <a:off x="491193" y="3326181"/>
              <a:ext cx="4033075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Communication</a:t>
              </a:r>
            </a:p>
          </p:txBody>
        </p:sp>
        <p:sp>
          <p:nvSpPr>
            <p:cNvPr id="10" name="Oval 12">
              <a:extLst>
                <a:ext uri="{FF2B5EF4-FFF2-40B4-BE49-F238E27FC236}">
                  <a16:creationId xmlns:a16="http://schemas.microsoft.com/office/drawing/2014/main" id="{796B7759-6FCF-E770-D5C9-EF936FB0CCD2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5">
            <a:extLst>
              <a:ext uri="{FF2B5EF4-FFF2-40B4-BE49-F238E27FC236}">
                <a16:creationId xmlns:a16="http://schemas.microsoft.com/office/drawing/2014/main" id="{EBFB65CB-D5B0-7BFB-5B57-57C7C7F43E9A}"/>
              </a:ext>
            </a:extLst>
          </p:cNvPr>
          <p:cNvGrpSpPr/>
          <p:nvPr/>
        </p:nvGrpSpPr>
        <p:grpSpPr>
          <a:xfrm>
            <a:off x="4708479" y="1292796"/>
            <a:ext cx="2928363" cy="2969617"/>
            <a:chOff x="551934" y="1731600"/>
            <a:chExt cx="3789407" cy="368576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7A7C95C-200A-3DFE-B3C2-73688E5FD89A}"/>
                </a:ext>
              </a:extLst>
            </p:cNvPr>
            <p:cNvSpPr txBox="1"/>
            <p:nvPr/>
          </p:nvSpPr>
          <p:spPr>
            <a:xfrm>
              <a:off x="614775" y="3318322"/>
              <a:ext cx="3663119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Diversity</a:t>
              </a:r>
            </a:p>
          </p:txBody>
        </p:sp>
        <p:sp>
          <p:nvSpPr>
            <p:cNvPr id="13" name="Oval 17">
              <a:extLst>
                <a:ext uri="{FF2B5EF4-FFF2-40B4-BE49-F238E27FC236}">
                  <a16:creationId xmlns:a16="http://schemas.microsoft.com/office/drawing/2014/main" id="{0C6B2F27-05A6-620B-C994-F5C8397FFB5E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58B5B37-6958-0538-AC51-09799A6B54D8}"/>
              </a:ext>
            </a:extLst>
          </p:cNvPr>
          <p:cNvSpPr txBox="1"/>
          <p:nvPr/>
        </p:nvSpPr>
        <p:spPr>
          <a:xfrm>
            <a:off x="915324" y="4395787"/>
            <a:ext cx="103613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Park, HM.,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Kang, SM.*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Kim, NY., &amp; Kwon, SJ. Alignment matters: The joint effects of inclusive leadership disparity and LMX alignment on inclusion. (</a:t>
            </a:r>
            <a:r>
              <a:rPr lang="en-US" altLang="ko-KR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Under review at Journal of Organizational Behavior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base"/>
            <a:endParaRPr lang="en-US" altLang="ko-K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Kang, SM.*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&amp; Kang, YJ. LMX differentiation, leader political skill, and team effectiveness: Evidence for curvilinear and interaction effects. </a:t>
            </a:r>
            <a:r>
              <a:rPr lang="en-US" altLang="ko-KR" sz="1400" kern="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400" i="1" u="sng" kern="0" dirty="0">
                <a:latin typeface="Arial" panose="020B0604020202020204" pitchFamily="34" charset="0"/>
                <a:cs typeface="Arial" panose="020B0604020202020204" pitchFamily="34" charset="0"/>
              </a:rPr>
              <a:t>Data analysis for</a:t>
            </a:r>
            <a:r>
              <a:rPr lang="en-US" altLang="ko-KR" sz="1400" u="sng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400" i="1" u="sng" kern="0" dirty="0">
                <a:latin typeface="Arial" panose="020B0604020202020204" pitchFamily="34" charset="0"/>
                <a:cs typeface="Arial" panose="020B0604020202020204" pitchFamily="34" charset="0"/>
              </a:rPr>
              <a:t>Journal of Management</a:t>
            </a:r>
            <a:r>
              <a:rPr lang="en-US" altLang="ko-KR" sz="1400" kern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base"/>
            <a:endParaRPr lang="en-US" altLang="ko-KR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altLang="ko-KR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Pahng</a:t>
            </a:r>
            <a:r>
              <a:rPr lang="en-US" altLang="ko-KR" sz="1400" kern="0" dirty="0">
                <a:latin typeface="Arial" panose="020B0604020202020204" pitchFamily="34" charset="0"/>
                <a:cs typeface="Arial" panose="020B0604020202020204" pitchFamily="34" charset="0"/>
              </a:rPr>
              <a:t>, HM., &amp;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Kang, SM.*</a:t>
            </a:r>
            <a:r>
              <a:rPr lang="en-US" altLang="ko-KR" sz="1400" kern="0" dirty="0">
                <a:latin typeface="Arial" panose="020B0604020202020204" pitchFamily="34" charset="0"/>
                <a:cs typeface="Arial" panose="020B0604020202020204" pitchFamily="34" charset="0"/>
              </a:rPr>
              <a:t> The effect of LMX differentiation on team information elaboration. (</a:t>
            </a:r>
            <a:r>
              <a:rPr lang="en-US" altLang="ko-KR" sz="1400" i="1" u="sng" kern="0" dirty="0">
                <a:latin typeface="Arial" panose="020B0604020202020204" pitchFamily="34" charset="0"/>
                <a:cs typeface="Arial" panose="020B0604020202020204" pitchFamily="34" charset="0"/>
              </a:rPr>
              <a:t>Preparing manuscript for Small Group Research</a:t>
            </a:r>
            <a:r>
              <a:rPr lang="en-US" altLang="ko-KR" sz="1400" kern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base"/>
            <a:endParaRPr lang="en-US" altLang="ko-KR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Valladares, C. &amp;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Kang, SM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 Movers or thinkers: The effect of new venture teams’ regulatory mode on innovation. (</a:t>
            </a:r>
            <a:r>
              <a:rPr lang="en-US" altLang="ko-KR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1400" i="1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ko-KR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 Round R&amp;R at International Entrepreneurship and Management Journal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base"/>
            <a:endParaRPr lang="en-US" altLang="ko-K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703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304801" y="295689"/>
            <a:ext cx="87178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Foundations of Team Effectiveness</a:t>
            </a: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id="{A975A39D-A9EE-0F8E-4E10-7547BCB61A74}"/>
              </a:ext>
            </a:extLst>
          </p:cNvPr>
          <p:cNvGrpSpPr/>
          <p:nvPr/>
        </p:nvGrpSpPr>
        <p:grpSpPr>
          <a:xfrm>
            <a:off x="1616096" y="1292796"/>
            <a:ext cx="3116664" cy="2969617"/>
            <a:chOff x="461521" y="1731600"/>
            <a:chExt cx="4033075" cy="368576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05E2E1D-5524-B77C-8DD9-E01D13BBB199}"/>
                </a:ext>
              </a:extLst>
            </p:cNvPr>
            <p:cNvSpPr txBox="1"/>
            <p:nvPr/>
          </p:nvSpPr>
          <p:spPr>
            <a:xfrm>
              <a:off x="461521" y="3318322"/>
              <a:ext cx="4033075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Leadership</a:t>
              </a:r>
            </a:p>
          </p:txBody>
        </p:sp>
        <p:sp>
          <p:nvSpPr>
            <p:cNvPr id="7" name="Oval 8">
              <a:extLst>
                <a:ext uri="{FF2B5EF4-FFF2-40B4-BE49-F238E27FC236}">
                  <a16:creationId xmlns:a16="http://schemas.microsoft.com/office/drawing/2014/main" id="{90CAD4BF-FCC7-2039-8592-7BCAE1BF7A60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id="{FFB9CBB6-2EB3-B5E7-B2C3-3F2F1E5DF193}"/>
              </a:ext>
            </a:extLst>
          </p:cNvPr>
          <p:cNvGrpSpPr/>
          <p:nvPr/>
        </p:nvGrpSpPr>
        <p:grpSpPr>
          <a:xfrm>
            <a:off x="7661123" y="1286464"/>
            <a:ext cx="3116664" cy="2969617"/>
            <a:chOff x="491193" y="1731600"/>
            <a:chExt cx="4033075" cy="368576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B8B911-D076-DA3D-8D75-2613A000A0E8}"/>
                </a:ext>
              </a:extLst>
            </p:cNvPr>
            <p:cNvSpPr txBox="1"/>
            <p:nvPr/>
          </p:nvSpPr>
          <p:spPr>
            <a:xfrm>
              <a:off x="491193" y="3326181"/>
              <a:ext cx="4033075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Communication</a:t>
              </a:r>
            </a:p>
          </p:txBody>
        </p:sp>
        <p:sp>
          <p:nvSpPr>
            <p:cNvPr id="10" name="Oval 12">
              <a:extLst>
                <a:ext uri="{FF2B5EF4-FFF2-40B4-BE49-F238E27FC236}">
                  <a16:creationId xmlns:a16="http://schemas.microsoft.com/office/drawing/2014/main" id="{796B7759-6FCF-E770-D5C9-EF936FB0CCD2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5">
            <a:extLst>
              <a:ext uri="{FF2B5EF4-FFF2-40B4-BE49-F238E27FC236}">
                <a16:creationId xmlns:a16="http://schemas.microsoft.com/office/drawing/2014/main" id="{EBFB65CB-D5B0-7BFB-5B57-57C7C7F43E9A}"/>
              </a:ext>
            </a:extLst>
          </p:cNvPr>
          <p:cNvGrpSpPr/>
          <p:nvPr/>
        </p:nvGrpSpPr>
        <p:grpSpPr>
          <a:xfrm>
            <a:off x="4708479" y="1292796"/>
            <a:ext cx="2928363" cy="2969617"/>
            <a:chOff x="551934" y="1731600"/>
            <a:chExt cx="3789407" cy="368576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7A7C95C-200A-3DFE-B3C2-73688E5FD89A}"/>
                </a:ext>
              </a:extLst>
            </p:cNvPr>
            <p:cNvSpPr txBox="1"/>
            <p:nvPr/>
          </p:nvSpPr>
          <p:spPr>
            <a:xfrm>
              <a:off x="614775" y="3318322"/>
              <a:ext cx="3663119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Diversity</a:t>
              </a:r>
            </a:p>
          </p:txBody>
        </p:sp>
        <p:sp>
          <p:nvSpPr>
            <p:cNvPr id="13" name="Oval 17">
              <a:extLst>
                <a:ext uri="{FF2B5EF4-FFF2-40B4-BE49-F238E27FC236}">
                  <a16:creationId xmlns:a16="http://schemas.microsoft.com/office/drawing/2014/main" id="{0C6B2F27-05A6-620B-C994-F5C8397FFB5E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58B5B37-6958-0538-AC51-09799A6B54D8}"/>
              </a:ext>
            </a:extLst>
          </p:cNvPr>
          <p:cNvSpPr txBox="1"/>
          <p:nvPr/>
        </p:nvSpPr>
        <p:spPr>
          <a:xfrm>
            <a:off x="915324" y="4395787"/>
            <a:ext cx="103613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Chamberlin, M.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Howe, M.,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Kang, SM.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&amp; Summers, J. Hanging in the balance: The effect of promotive and prohibitive voice congruence on team performance (</a:t>
            </a:r>
            <a:r>
              <a:rPr lang="en-US" altLang="ko-KR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Under review at Academy of Management Journal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base"/>
            <a:endParaRPr lang="en-US" altLang="ko-K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Kang, SM.*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Chamberlin, M., Summer, J., &amp; </a:t>
            </a:r>
            <a:r>
              <a:rPr lang="en-U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Pychlau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S. Sending signals: The effects of voice endorsement disparity on team effectiveness. (</a:t>
            </a:r>
            <a:r>
              <a:rPr lang="en-US" altLang="ko-KR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PhD dissertation &amp; Ready for submission: Academy of Management Journal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base"/>
            <a:endParaRPr lang="en-US" altLang="ko-K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002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304801" y="295689"/>
            <a:ext cx="82080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Foundations of Team Effectiveness</a:t>
            </a: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id="{A975A39D-A9EE-0F8E-4E10-7547BCB61A74}"/>
              </a:ext>
            </a:extLst>
          </p:cNvPr>
          <p:cNvGrpSpPr/>
          <p:nvPr/>
        </p:nvGrpSpPr>
        <p:grpSpPr>
          <a:xfrm>
            <a:off x="1616096" y="1292796"/>
            <a:ext cx="3116664" cy="2969617"/>
            <a:chOff x="461521" y="1731600"/>
            <a:chExt cx="4033075" cy="368576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05E2E1D-5524-B77C-8DD9-E01D13BBB199}"/>
                </a:ext>
              </a:extLst>
            </p:cNvPr>
            <p:cNvSpPr txBox="1"/>
            <p:nvPr/>
          </p:nvSpPr>
          <p:spPr>
            <a:xfrm>
              <a:off x="461521" y="3318322"/>
              <a:ext cx="4033075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Leadership</a:t>
              </a:r>
            </a:p>
          </p:txBody>
        </p:sp>
        <p:sp>
          <p:nvSpPr>
            <p:cNvPr id="7" name="Oval 8">
              <a:extLst>
                <a:ext uri="{FF2B5EF4-FFF2-40B4-BE49-F238E27FC236}">
                  <a16:creationId xmlns:a16="http://schemas.microsoft.com/office/drawing/2014/main" id="{90CAD4BF-FCC7-2039-8592-7BCAE1BF7A60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id="{FFB9CBB6-2EB3-B5E7-B2C3-3F2F1E5DF193}"/>
              </a:ext>
            </a:extLst>
          </p:cNvPr>
          <p:cNvGrpSpPr/>
          <p:nvPr/>
        </p:nvGrpSpPr>
        <p:grpSpPr>
          <a:xfrm>
            <a:off x="7661123" y="1286464"/>
            <a:ext cx="3116664" cy="2969617"/>
            <a:chOff x="491193" y="1731600"/>
            <a:chExt cx="4033075" cy="368576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B8B911-D076-DA3D-8D75-2613A000A0E8}"/>
                </a:ext>
              </a:extLst>
            </p:cNvPr>
            <p:cNvSpPr txBox="1"/>
            <p:nvPr/>
          </p:nvSpPr>
          <p:spPr>
            <a:xfrm>
              <a:off x="491193" y="3326181"/>
              <a:ext cx="4033075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Communication</a:t>
              </a:r>
            </a:p>
          </p:txBody>
        </p:sp>
        <p:sp>
          <p:nvSpPr>
            <p:cNvPr id="10" name="Oval 12">
              <a:extLst>
                <a:ext uri="{FF2B5EF4-FFF2-40B4-BE49-F238E27FC236}">
                  <a16:creationId xmlns:a16="http://schemas.microsoft.com/office/drawing/2014/main" id="{796B7759-6FCF-E770-D5C9-EF936FB0CCD2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5">
            <a:extLst>
              <a:ext uri="{FF2B5EF4-FFF2-40B4-BE49-F238E27FC236}">
                <a16:creationId xmlns:a16="http://schemas.microsoft.com/office/drawing/2014/main" id="{EBFB65CB-D5B0-7BFB-5B57-57C7C7F43E9A}"/>
              </a:ext>
            </a:extLst>
          </p:cNvPr>
          <p:cNvGrpSpPr/>
          <p:nvPr/>
        </p:nvGrpSpPr>
        <p:grpSpPr>
          <a:xfrm>
            <a:off x="4708479" y="1292796"/>
            <a:ext cx="2928363" cy="2969617"/>
            <a:chOff x="551934" y="1731600"/>
            <a:chExt cx="3789407" cy="368576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7A7C95C-200A-3DFE-B3C2-73688E5FD89A}"/>
                </a:ext>
              </a:extLst>
            </p:cNvPr>
            <p:cNvSpPr txBox="1"/>
            <p:nvPr/>
          </p:nvSpPr>
          <p:spPr>
            <a:xfrm>
              <a:off x="614775" y="3318322"/>
              <a:ext cx="3663119" cy="572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Diversity</a:t>
              </a:r>
            </a:p>
          </p:txBody>
        </p:sp>
        <p:sp>
          <p:nvSpPr>
            <p:cNvPr id="13" name="Oval 17">
              <a:extLst>
                <a:ext uri="{FF2B5EF4-FFF2-40B4-BE49-F238E27FC236}">
                  <a16:creationId xmlns:a16="http://schemas.microsoft.com/office/drawing/2014/main" id="{0C6B2F27-05A6-620B-C994-F5C8397FFB5E}"/>
                </a:ext>
              </a:extLst>
            </p:cNvPr>
            <p:cNvSpPr/>
            <p:nvPr/>
          </p:nvSpPr>
          <p:spPr>
            <a:xfrm>
              <a:off x="551934" y="1731600"/>
              <a:ext cx="3789407" cy="368576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58B5B37-6958-0538-AC51-09799A6B54D8}"/>
              </a:ext>
            </a:extLst>
          </p:cNvPr>
          <p:cNvSpPr txBox="1"/>
          <p:nvPr/>
        </p:nvSpPr>
        <p:spPr>
          <a:xfrm>
            <a:off x="416436" y="4395787"/>
            <a:ext cx="112134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Pahng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P.,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Kang, SM.*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Telkamp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J. B., &amp; Kang, YJ. Extravert ideal? Extraversion diversity and its impact on team creativity. (</a:t>
            </a:r>
            <a:r>
              <a:rPr lang="en-US" altLang="ko-KR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1400" i="1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ko-KR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 R&amp;R stage at Human Performance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base"/>
            <a:endParaRPr lang="en-US" altLang="ko-K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Bohle, S. L.,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Kang, SM.*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Medina, F. M., &amp; Park, HM. Cultural and gender differences: The effect of job insecurity on taking charges and its boundary conditions. (</a:t>
            </a:r>
            <a:r>
              <a:rPr lang="en-US" altLang="ko-KR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Preparing manuscript for submission for Equality, Diversity and Inclusion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base"/>
            <a:endParaRPr lang="en-US" altLang="ko-K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Telkamp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J. B., </a:t>
            </a:r>
            <a:r>
              <a:rPr lang="en-U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Pahng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P., Kwon, SJ., &amp;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Kang, SM.*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 "Can't Stand Ya!" The effect of political ideology diversity on team effectiveness. (</a:t>
            </a:r>
            <a:r>
              <a:rPr lang="en-US" altLang="ko-KR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Under review at Small Group Research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0365A62D-A1D7-29F9-7176-26C5A70774EE}"/>
              </a:ext>
            </a:extLst>
          </p:cNvPr>
          <p:cNvSpPr/>
          <p:nvPr/>
        </p:nvSpPr>
        <p:spPr>
          <a:xfrm>
            <a:off x="304802" y="5636337"/>
            <a:ext cx="11325105" cy="64604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37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01160-5D56-4514-8538-9EC8CF5BA8C8}"/>
              </a:ext>
            </a:extLst>
          </p:cNvPr>
          <p:cNvSpPr txBox="1"/>
          <p:nvPr/>
        </p:nvSpPr>
        <p:spPr>
          <a:xfrm>
            <a:off x="304802" y="295689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4000" b="1" kern="1200" spc="-15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Montserrat-SemiBold"/>
              </a:rPr>
              <a:t>Research Idea</a:t>
            </a:r>
            <a:endParaRPr lang="ko-KR" altLang="ko-KR" sz="4000" b="1" kern="1200" spc="-15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Montserrat-SemiBold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9275F4-FE62-2CCA-498D-F4CF365061AA}"/>
              </a:ext>
            </a:extLst>
          </p:cNvPr>
          <p:cNvSpPr txBox="1"/>
          <p:nvPr/>
        </p:nvSpPr>
        <p:spPr>
          <a:xfrm>
            <a:off x="1627849" y="2105561"/>
            <a:ext cx="954590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000" dirty="0">
                <a:solidFill>
                  <a:srgbClr val="0431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“Can’t Stand Ya!” The Effect of Political Diversity on Team Effectiveness</a:t>
            </a:r>
            <a:endParaRPr lang="ko-KR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hape 140">
            <a:extLst>
              <a:ext uri="{FF2B5EF4-FFF2-40B4-BE49-F238E27FC236}">
                <a16:creationId xmlns:a16="http://schemas.microsoft.com/office/drawing/2014/main" id="{DE6488FD-DD7C-4546-A4CE-6A0FA984FF17}"/>
              </a:ext>
            </a:extLst>
          </p:cNvPr>
          <p:cNvSpPr>
            <a:spLocks noGrp="1"/>
          </p:cNvSpPr>
          <p:nvPr/>
        </p:nvSpPr>
        <p:spPr>
          <a:xfrm>
            <a:off x="1677560" y="4569916"/>
            <a:ext cx="8836879" cy="16245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Jake B. Telkamp</a:t>
            </a:r>
            <a:r>
              <a:rPr lang="en-US" sz="19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Phoebe Pahng</a:t>
            </a:r>
            <a:r>
              <a:rPr lang="en-US" sz="19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Sang Jib Kwon</a:t>
            </a:r>
            <a:r>
              <a:rPr lang="en-US" sz="19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&amp;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Sung Mo Kang</a:t>
            </a:r>
            <a:r>
              <a:rPr lang="en-US" sz="1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4*</a:t>
            </a:r>
            <a:endParaRPr lang="en-US" sz="13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1. Augusta University</a:t>
            </a:r>
          </a:p>
          <a:p>
            <a:pPr algn="l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2. California State University, Sacramento</a:t>
            </a:r>
          </a:p>
          <a:p>
            <a:pPr algn="l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Hansung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University</a:t>
            </a:r>
          </a:p>
          <a:p>
            <a:pPr algn="l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Chungnam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National University (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correspondence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7DB5D902-FB41-3610-9AE2-4EDE8985A88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"/>
          </a:blip>
          <a:stretch>
            <a:fillRect/>
          </a:stretch>
        </p:blipFill>
        <p:spPr>
          <a:xfrm>
            <a:off x="1" y="1040524"/>
            <a:ext cx="12192000" cy="581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11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8100">
          <a:solidFill>
            <a:srgbClr val="92D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4264</TotalTime>
  <Words>2048</Words>
  <Application>Microsoft Office PowerPoint</Application>
  <PresentationFormat>와이드스크린</PresentationFormat>
  <Paragraphs>234</Paragraphs>
  <Slides>31</Slides>
  <Notes>30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6" baseType="lpstr">
      <vt:lpstr>돋움</vt:lpstr>
      <vt:lpstr>맑은 고딕</vt:lpstr>
      <vt:lpstr>Arial</vt:lpstr>
      <vt:lpstr>Open Sans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이상호</dc:creator>
  <cp:lastModifiedBy>KangSung Mo</cp:lastModifiedBy>
  <cp:revision>493</cp:revision>
  <cp:lastPrinted>2024-09-01T07:53:40Z</cp:lastPrinted>
  <dcterms:created xsi:type="dcterms:W3CDTF">2020-12-19T16:02:00Z</dcterms:created>
  <dcterms:modified xsi:type="dcterms:W3CDTF">2024-09-03T04:44:39Z</dcterms:modified>
</cp:coreProperties>
</file>